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728e2fd5744f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ab99c205804350"/>
  </p:sldMasterIdLst>
  <p:sldIdLst>
    <p:sldId xmlns:r="http://schemas.openxmlformats.org/officeDocument/2006/relationships" id="256" r:id="Race5d4a1b8094488"/>
    <p:sldId xmlns:r="http://schemas.openxmlformats.org/officeDocument/2006/relationships" id="257" r:id="Rc1aa2e71e0034dfa"/>
    <p:sldId xmlns:r="http://schemas.openxmlformats.org/officeDocument/2006/relationships" id="258" r:id="Rc86f1d382d4d4715"/>
    <p:sldId xmlns:r="http://schemas.openxmlformats.org/officeDocument/2006/relationships" id="259" r:id="R5abb47dac39b41cf"/>
    <p:sldId xmlns:r="http://schemas.openxmlformats.org/officeDocument/2006/relationships" id="260" r:id="Rc576ad9df40e4949"/>
    <p:sldId xmlns:r="http://schemas.openxmlformats.org/officeDocument/2006/relationships" id="261" r:id="R0a3239cf618f48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ab99c205804350" /><Relationship Type="http://schemas.openxmlformats.org/officeDocument/2006/relationships/slide" Target="/ppt/slides/slide1.xml" Id="Race5d4a1b8094488" /><Relationship Type="http://schemas.openxmlformats.org/officeDocument/2006/relationships/slide" Target="/ppt/slides/slide2.xml" Id="Rc1aa2e71e0034dfa" /><Relationship Type="http://schemas.openxmlformats.org/officeDocument/2006/relationships/slide" Target="/ppt/slides/slide3.xml" Id="Rc86f1d382d4d4715" /><Relationship Type="http://schemas.openxmlformats.org/officeDocument/2006/relationships/slide" Target="/ppt/slides/slide4.xml" Id="R5abb47dac39b41cf" /><Relationship Type="http://schemas.openxmlformats.org/officeDocument/2006/relationships/slide" Target="/ppt/slides/slide5.xml" Id="Rc576ad9df40e4949" /><Relationship Type="http://schemas.openxmlformats.org/officeDocument/2006/relationships/slide" Target="/ppt/slides/slide6.xml" Id="R0a3239cf618f48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0c9bc4b5fd46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caba7a40c44f2" /><Relationship Type="http://schemas.openxmlformats.org/officeDocument/2006/relationships/theme" Target="/ppt/slideMasters/theme/theme1.xml" Id="R63e30da0cc0d42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2caba7a40c44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b6511e6e745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dd526c1d24f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64ccde68744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51867aa4d41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d1186b64941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66d3c402247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STANGE OG ROMEDAL BRANNKASSE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STANGE OG ROMEDAL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STANGE OG ROMEDAL BRANNKASSE ble etablert [år] og holder til i Romedal.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STANGE OG ROMEDAL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STANGE OG ROMEDAL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STANGE OG ROMEDAL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8 018 428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7 406 902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7 404 991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84 738 125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85 974 723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STANGE OG ROMEDAL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Mågårdvegen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2334 Romedal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58 48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hpd@r2okonomi.no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www.stiftelsensrb.no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879 973 112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STANGE OG ROMEDAL BRANNKASSE</a:t>
            </a:r>
          </a:p>
        </p:txBody>
      </p:sp>
    </p:spTree>
  </p:cSld>
  <p:clrMapOvr>
    <a:masterClrMapping xmlns:a="http://schemas.openxmlformats.org/drawingml/2006/main"/>
  </p:clrMapOvr>
</p:sld>
</file>