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0e8fabcb044d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8b50d53ad45ef"/>
  </p:sldMasterIdLst>
  <p:sldIdLst>
    <p:sldId xmlns:r="http://schemas.openxmlformats.org/officeDocument/2006/relationships" id="256" r:id="R73435894a32b435d"/>
    <p:sldId xmlns:r="http://schemas.openxmlformats.org/officeDocument/2006/relationships" id="257" r:id="R1c9697d7ee0f4996"/>
    <p:sldId xmlns:r="http://schemas.openxmlformats.org/officeDocument/2006/relationships" id="258" r:id="Re8b27820fd9c4155"/>
    <p:sldId xmlns:r="http://schemas.openxmlformats.org/officeDocument/2006/relationships" id="259" r:id="Raf7b75680eb042db"/>
    <p:sldId xmlns:r="http://schemas.openxmlformats.org/officeDocument/2006/relationships" id="260" r:id="R0b5dc4f30b7f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8b50d53ad45ef" /><Relationship Type="http://schemas.openxmlformats.org/officeDocument/2006/relationships/slide" Target="/ppt/slides/slide1.xml" Id="R73435894a32b435d" /><Relationship Type="http://schemas.openxmlformats.org/officeDocument/2006/relationships/slide" Target="/ppt/slides/slide2.xml" Id="R1c9697d7ee0f4996" /><Relationship Type="http://schemas.openxmlformats.org/officeDocument/2006/relationships/slide" Target="/ppt/slides/slide3.xml" Id="Re8b27820fd9c4155" /><Relationship Type="http://schemas.openxmlformats.org/officeDocument/2006/relationships/slide" Target="/ppt/slides/slide4.xml" Id="Raf7b75680eb042db" /><Relationship Type="http://schemas.openxmlformats.org/officeDocument/2006/relationships/slide" Target="/ppt/slides/slide5.xml" Id="R0b5dc4f30b7f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64f9bab8854b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427d76e4d4623" /><Relationship Type="http://schemas.openxmlformats.org/officeDocument/2006/relationships/theme" Target="/ppt/slideMasters/theme/theme1.xml" Id="R5e62d2f1cb8e40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427d76e4d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7629dff39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b089009b42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47b3c2cc6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c2fdb15c44d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dc6f3751f47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HISTORIELAG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Daniel Moen, Sløgda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51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alf.daniel.moen@ntebb.no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879 982 472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