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eb879cf1624a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424036f3bd4138"/>
  </p:sldMasterIdLst>
  <p:sldIdLst>
    <p:sldId xmlns:r="http://schemas.openxmlformats.org/officeDocument/2006/relationships" id="256" r:id="Ra5f0f46a5d7a49f5"/>
    <p:sldId xmlns:r="http://schemas.openxmlformats.org/officeDocument/2006/relationships" id="257" r:id="Re20ae2494b694450"/>
    <p:sldId xmlns:r="http://schemas.openxmlformats.org/officeDocument/2006/relationships" id="258" r:id="Ra32d6bdb30654c81"/>
    <p:sldId xmlns:r="http://schemas.openxmlformats.org/officeDocument/2006/relationships" id="259" r:id="Rb005d2529e904a87"/>
    <p:sldId xmlns:r="http://schemas.openxmlformats.org/officeDocument/2006/relationships" id="260" r:id="Ra7388a41fcb5435b"/>
    <p:sldId xmlns:r="http://schemas.openxmlformats.org/officeDocument/2006/relationships" id="261" r:id="Rb4edca94d7cb4d70"/>
    <p:sldId xmlns:r="http://schemas.openxmlformats.org/officeDocument/2006/relationships" id="262" r:id="R22406b8c305947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424036f3bd4138" /><Relationship Type="http://schemas.openxmlformats.org/officeDocument/2006/relationships/slide" Target="/ppt/slides/slide1.xml" Id="Ra5f0f46a5d7a49f5" /><Relationship Type="http://schemas.openxmlformats.org/officeDocument/2006/relationships/slide" Target="/ppt/slides/slide2.xml" Id="Re20ae2494b694450" /><Relationship Type="http://schemas.openxmlformats.org/officeDocument/2006/relationships/slide" Target="/ppt/slides/slide3.xml" Id="Ra32d6bdb30654c81" /><Relationship Type="http://schemas.openxmlformats.org/officeDocument/2006/relationships/slide" Target="/ppt/slides/slide4.xml" Id="Rb005d2529e904a87" /><Relationship Type="http://schemas.openxmlformats.org/officeDocument/2006/relationships/slide" Target="/ppt/slides/slide5.xml" Id="Ra7388a41fcb5435b" /><Relationship Type="http://schemas.openxmlformats.org/officeDocument/2006/relationships/slide" Target="/ppt/slides/slide6.xml" Id="Rb4edca94d7cb4d70" /><Relationship Type="http://schemas.openxmlformats.org/officeDocument/2006/relationships/slide" Target="/ppt/slides/slide7.xml" Id="R22406b8c305947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9cd77a3474a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900a74efc40ec" /><Relationship Type="http://schemas.openxmlformats.org/officeDocument/2006/relationships/theme" Target="/ppt/slideMasters/theme/theme1.xml" Id="R03ba9f55726f47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0900a74efc40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af3c0805744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592ff1ac340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79aa6e43a40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337f1df5146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cbd2fc8bd4b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db3abaf5841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9a8a839f34c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3 180 545 000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1 635 268 000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1 296 996 000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1 369 602 000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3 475 762 000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ASSET MANAGEMENT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M-12, 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880 109 162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ASSET MANAGEMENT AS</a:t>
            </a:r>
          </a:p>
        </p:txBody>
      </p:sp>
    </p:spTree>
  </p:cSld>
  <p:clrMapOvr>
    <a:masterClrMapping xmlns:a="http://schemas.openxmlformats.org/drawingml/2006/main"/>
  </p:clrMapOvr>
</p:sld>
</file>