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a67d000dc0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b1fb4c39b4fa7"/>
  </p:sldMasterIdLst>
  <p:sldIdLst>
    <p:sldId xmlns:r="http://schemas.openxmlformats.org/officeDocument/2006/relationships" id="256" r:id="Ra61e383c428445b6"/>
    <p:sldId xmlns:r="http://schemas.openxmlformats.org/officeDocument/2006/relationships" id="257" r:id="R9e9710f58981479b"/>
    <p:sldId xmlns:r="http://schemas.openxmlformats.org/officeDocument/2006/relationships" id="258" r:id="R043caac9e30d4530"/>
    <p:sldId xmlns:r="http://schemas.openxmlformats.org/officeDocument/2006/relationships" id="259" r:id="R4166a9f423a14f44"/>
    <p:sldId xmlns:r="http://schemas.openxmlformats.org/officeDocument/2006/relationships" id="260" r:id="R1fcd742b97bb419f"/>
    <p:sldId xmlns:r="http://schemas.openxmlformats.org/officeDocument/2006/relationships" id="261" r:id="Rca003877a34f460a"/>
    <p:sldId xmlns:r="http://schemas.openxmlformats.org/officeDocument/2006/relationships" id="262" r:id="Rd92c2a65f47340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b1fb4c39b4fa7" /><Relationship Type="http://schemas.openxmlformats.org/officeDocument/2006/relationships/slide" Target="/ppt/slides/slide1.xml" Id="Ra61e383c428445b6" /><Relationship Type="http://schemas.openxmlformats.org/officeDocument/2006/relationships/slide" Target="/ppt/slides/slide2.xml" Id="R9e9710f58981479b" /><Relationship Type="http://schemas.openxmlformats.org/officeDocument/2006/relationships/slide" Target="/ppt/slides/slide3.xml" Id="R043caac9e30d4530" /><Relationship Type="http://schemas.openxmlformats.org/officeDocument/2006/relationships/slide" Target="/ppt/slides/slide4.xml" Id="R4166a9f423a14f44" /><Relationship Type="http://schemas.openxmlformats.org/officeDocument/2006/relationships/slide" Target="/ppt/slides/slide5.xml" Id="R1fcd742b97bb419f" /><Relationship Type="http://schemas.openxmlformats.org/officeDocument/2006/relationships/slide" Target="/ppt/slides/slide6.xml" Id="Rca003877a34f460a" /><Relationship Type="http://schemas.openxmlformats.org/officeDocument/2006/relationships/slide" Target="/ppt/slides/slide7.xml" Id="Rd92c2a65f47340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7a544bcdc4f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9fdab6d564f6e" /><Relationship Type="http://schemas.openxmlformats.org/officeDocument/2006/relationships/theme" Target="/ppt/slideMasters/theme/theme1.xml" Id="R808f7725607040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f9fdab6d56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10fe65a74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0c9dbb33e4f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2e58d043742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44957ef2742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1e12fad804e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fa113aeae4a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20f4accb642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TOM CHRISTOFFERSEN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TOM CHRISTOFFERSEN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3 838 710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880 292 862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