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564d620ee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813080a384199"/>
  </p:sldMasterIdLst>
  <p:sldIdLst>
    <p:sldId xmlns:r="http://schemas.openxmlformats.org/officeDocument/2006/relationships" id="256" r:id="Raa4bd59208194141"/>
    <p:sldId xmlns:r="http://schemas.openxmlformats.org/officeDocument/2006/relationships" id="257" r:id="Rd511e7ac6ccf45dd"/>
    <p:sldId xmlns:r="http://schemas.openxmlformats.org/officeDocument/2006/relationships" id="258" r:id="R281cba7319fc472a"/>
    <p:sldId xmlns:r="http://schemas.openxmlformats.org/officeDocument/2006/relationships" id="259" r:id="R11b0b975a5a04852"/>
    <p:sldId xmlns:r="http://schemas.openxmlformats.org/officeDocument/2006/relationships" id="260" r:id="R1bb319293e8842b1"/>
    <p:sldId xmlns:r="http://schemas.openxmlformats.org/officeDocument/2006/relationships" id="261" r:id="R34dd35cdd7d14ea1"/>
    <p:sldId xmlns:r="http://schemas.openxmlformats.org/officeDocument/2006/relationships" id="262" r:id="R9397d00d683c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813080a384199" /><Relationship Type="http://schemas.openxmlformats.org/officeDocument/2006/relationships/slide" Target="/ppt/slides/slide1.xml" Id="Raa4bd59208194141" /><Relationship Type="http://schemas.openxmlformats.org/officeDocument/2006/relationships/slide" Target="/ppt/slides/slide2.xml" Id="Rd511e7ac6ccf45dd" /><Relationship Type="http://schemas.openxmlformats.org/officeDocument/2006/relationships/slide" Target="/ppt/slides/slide3.xml" Id="R281cba7319fc472a" /><Relationship Type="http://schemas.openxmlformats.org/officeDocument/2006/relationships/slide" Target="/ppt/slides/slide4.xml" Id="R11b0b975a5a04852" /><Relationship Type="http://schemas.openxmlformats.org/officeDocument/2006/relationships/slide" Target="/ppt/slides/slide5.xml" Id="R1bb319293e8842b1" /><Relationship Type="http://schemas.openxmlformats.org/officeDocument/2006/relationships/slide" Target="/ppt/slides/slide6.xml" Id="R34dd35cdd7d14ea1" /><Relationship Type="http://schemas.openxmlformats.org/officeDocument/2006/relationships/slide" Target="/ppt/slides/slide7.xml" Id="R9397d00d683c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b08f82465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57832e69454e" /><Relationship Type="http://schemas.openxmlformats.org/officeDocument/2006/relationships/theme" Target="/ppt/slideMasters/theme/theme1.xml" Id="Rd71350a40a54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e57832e69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624a12f3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f8f9eb6b9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e859f251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134b3d00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b9ac202a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7c3d62187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7e1cc0cf7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MUEN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55 215 920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59 156 116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SKÅR SCHUMANN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Skår Schumann, Rødbrekka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8011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880 337 432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MUEN INVEST AS</a:t>
            </a:r>
          </a:p>
        </p:txBody>
      </p:sp>
    </p:spTree>
  </p:cSld>
  <p:clrMapOvr>
    <a:masterClrMapping xmlns:a="http://schemas.openxmlformats.org/drawingml/2006/main"/>
  </p:clrMapOvr>
</p:sld>
</file>