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c0493280c40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670b51cc7c47e3"/>
  </p:sldMasterIdLst>
  <p:sldIdLst>
    <p:sldId xmlns:r="http://schemas.openxmlformats.org/officeDocument/2006/relationships" id="256" r:id="R501edc14edb541e9"/>
    <p:sldId xmlns:r="http://schemas.openxmlformats.org/officeDocument/2006/relationships" id="257" r:id="R3df39f04b893418e"/>
    <p:sldId xmlns:r="http://schemas.openxmlformats.org/officeDocument/2006/relationships" id="258" r:id="R30cb0ff8a266426e"/>
    <p:sldId xmlns:r="http://schemas.openxmlformats.org/officeDocument/2006/relationships" id="259" r:id="R0a08b68e664147c0"/>
    <p:sldId xmlns:r="http://schemas.openxmlformats.org/officeDocument/2006/relationships" id="260" r:id="Rb1453b158ce1457e"/>
    <p:sldId xmlns:r="http://schemas.openxmlformats.org/officeDocument/2006/relationships" id="261" r:id="R331a8269a9a64b12"/>
    <p:sldId xmlns:r="http://schemas.openxmlformats.org/officeDocument/2006/relationships" id="262" r:id="R2ca43003d13f47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670b51cc7c47e3" /><Relationship Type="http://schemas.openxmlformats.org/officeDocument/2006/relationships/slide" Target="/ppt/slides/slide1.xml" Id="R501edc14edb541e9" /><Relationship Type="http://schemas.openxmlformats.org/officeDocument/2006/relationships/slide" Target="/ppt/slides/slide2.xml" Id="R3df39f04b893418e" /><Relationship Type="http://schemas.openxmlformats.org/officeDocument/2006/relationships/slide" Target="/ppt/slides/slide3.xml" Id="R30cb0ff8a266426e" /><Relationship Type="http://schemas.openxmlformats.org/officeDocument/2006/relationships/slide" Target="/ppt/slides/slide4.xml" Id="R0a08b68e664147c0" /><Relationship Type="http://schemas.openxmlformats.org/officeDocument/2006/relationships/slide" Target="/ppt/slides/slide5.xml" Id="Rb1453b158ce1457e" /><Relationship Type="http://schemas.openxmlformats.org/officeDocument/2006/relationships/slide" Target="/ppt/slides/slide6.xml" Id="R331a8269a9a64b12" /><Relationship Type="http://schemas.openxmlformats.org/officeDocument/2006/relationships/slide" Target="/ppt/slides/slide7.xml" Id="R2ca43003d13f47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fc763b29743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e3573d86f45e1" /><Relationship Type="http://schemas.openxmlformats.org/officeDocument/2006/relationships/theme" Target="/ppt/slideMasters/theme/theme1.xml" Id="R46f340f2b73042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e3573d86f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9b92baab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70bca751849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5e8f45720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d682ce9b2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2106e2287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42a06f9249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9421b81b1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EIENDOM AS ble etablert [år] og holder til i Fjerdingby.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1 527 656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12 186 470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24 094 104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Rælingsveg 261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2008 Fjerdingby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880 363 492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EIENDOM AS</a:t>
            </a:r>
          </a:p>
        </p:txBody>
      </p:sp>
    </p:spTree>
  </p:cSld>
  <p:clrMapOvr>
    <a:masterClrMapping xmlns:a="http://schemas.openxmlformats.org/drawingml/2006/main"/>
  </p:clrMapOvr>
</p:sld>
</file>