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d42fce243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05989e3374bec"/>
  </p:sldMasterIdLst>
  <p:sldIdLst>
    <p:sldId xmlns:r="http://schemas.openxmlformats.org/officeDocument/2006/relationships" id="256" r:id="R8f866e8519ce4072"/>
    <p:sldId xmlns:r="http://schemas.openxmlformats.org/officeDocument/2006/relationships" id="257" r:id="Rfac6c5f0343a4c9b"/>
    <p:sldId xmlns:r="http://schemas.openxmlformats.org/officeDocument/2006/relationships" id="258" r:id="R70c06cc51c4547f3"/>
    <p:sldId xmlns:r="http://schemas.openxmlformats.org/officeDocument/2006/relationships" id="259" r:id="Re627cb0b818e4f5b"/>
    <p:sldId xmlns:r="http://schemas.openxmlformats.org/officeDocument/2006/relationships" id="260" r:id="Rca8b6edea1e4441e"/>
    <p:sldId xmlns:r="http://schemas.openxmlformats.org/officeDocument/2006/relationships" id="261" r:id="R74e7d9ba88e6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05989e3374bec" /><Relationship Type="http://schemas.openxmlformats.org/officeDocument/2006/relationships/slide" Target="/ppt/slides/slide1.xml" Id="R8f866e8519ce4072" /><Relationship Type="http://schemas.openxmlformats.org/officeDocument/2006/relationships/slide" Target="/ppt/slides/slide2.xml" Id="Rfac6c5f0343a4c9b" /><Relationship Type="http://schemas.openxmlformats.org/officeDocument/2006/relationships/slide" Target="/ppt/slides/slide3.xml" Id="R70c06cc51c4547f3" /><Relationship Type="http://schemas.openxmlformats.org/officeDocument/2006/relationships/slide" Target="/ppt/slides/slide4.xml" Id="Re627cb0b818e4f5b" /><Relationship Type="http://schemas.openxmlformats.org/officeDocument/2006/relationships/slide" Target="/ppt/slides/slide5.xml" Id="Rca8b6edea1e4441e" /><Relationship Type="http://schemas.openxmlformats.org/officeDocument/2006/relationships/slide" Target="/ppt/slides/slide6.xml" Id="R74e7d9ba88e6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8d7a91769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acbe3f450491e" /><Relationship Type="http://schemas.openxmlformats.org/officeDocument/2006/relationships/theme" Target="/ppt/slideMasters/theme/theme1.xml" Id="Rd26904876a14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acbe3f450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633acf664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66f8a527c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bfa412c5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1df57d92d48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3da7f79dc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2b3795393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STABEKK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etg, Storengveien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