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b611dc706742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ac46acacfe845cc"/>
  </p:sldMasterIdLst>
  <p:sldIdLst>
    <p:sldId xmlns:r="http://schemas.openxmlformats.org/officeDocument/2006/relationships" id="256" r:id="R6f9bb5e453cb4473"/>
    <p:sldId xmlns:r="http://schemas.openxmlformats.org/officeDocument/2006/relationships" id="257" r:id="R3d3360fa44444a43"/>
    <p:sldId xmlns:r="http://schemas.openxmlformats.org/officeDocument/2006/relationships" id="258" r:id="R3a269d237cdc4f30"/>
    <p:sldId xmlns:r="http://schemas.openxmlformats.org/officeDocument/2006/relationships" id="259" r:id="R9a139834bcf24e4f"/>
    <p:sldId xmlns:r="http://schemas.openxmlformats.org/officeDocument/2006/relationships" id="260" r:id="R728de9b49cc64b7a"/>
    <p:sldId xmlns:r="http://schemas.openxmlformats.org/officeDocument/2006/relationships" id="261" r:id="R019ec89b1a524353"/>
    <p:sldId xmlns:r="http://schemas.openxmlformats.org/officeDocument/2006/relationships" id="262" r:id="R623a18e74a734d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c46acacfe845cc" /><Relationship Type="http://schemas.openxmlformats.org/officeDocument/2006/relationships/slide" Target="/ppt/slides/slide1.xml" Id="R6f9bb5e453cb4473" /><Relationship Type="http://schemas.openxmlformats.org/officeDocument/2006/relationships/slide" Target="/ppt/slides/slide2.xml" Id="R3d3360fa44444a43" /><Relationship Type="http://schemas.openxmlformats.org/officeDocument/2006/relationships/slide" Target="/ppt/slides/slide3.xml" Id="R3a269d237cdc4f30" /><Relationship Type="http://schemas.openxmlformats.org/officeDocument/2006/relationships/slide" Target="/ppt/slides/slide4.xml" Id="R9a139834bcf24e4f" /><Relationship Type="http://schemas.openxmlformats.org/officeDocument/2006/relationships/slide" Target="/ppt/slides/slide5.xml" Id="R728de9b49cc64b7a" /><Relationship Type="http://schemas.openxmlformats.org/officeDocument/2006/relationships/slide" Target="/ppt/slides/slide6.xml" Id="R019ec89b1a524353" /><Relationship Type="http://schemas.openxmlformats.org/officeDocument/2006/relationships/slide" Target="/ppt/slides/slide7.xml" Id="R623a18e74a734d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14d3f0b70944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a8d3b074940c9" /><Relationship Type="http://schemas.openxmlformats.org/officeDocument/2006/relationships/theme" Target="/ppt/slideMasters/theme/theme1.xml" Id="Rdd28ff06e95b4a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5aa8d3b074940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802fcdfbd49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59e7af78045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04dcf554e442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cfc4c4a4fa46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e08472cabe4f8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ce5b360d9843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ff2603b0746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STABEKK REGNSKAPSSERVICE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STABEKK REGNSKAPSSERVICE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7 722 084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1 639 241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1 261 952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4 076 038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7 730 367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HÅKON BJERKEK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 etg, Storengveien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58 07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880 405 802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STABEKK REGNSKAPSSERVICE AS</a:t>
            </a:r>
          </a:p>
        </p:txBody>
      </p:sp>
    </p:spTree>
  </p:cSld>
  <p:clrMapOvr>
    <a:masterClrMapping xmlns:a="http://schemas.openxmlformats.org/drawingml/2006/main"/>
  </p:clrMapOvr>
</p:sld>
</file>