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b32eac889d45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ee59b911724ab9"/>
  </p:sldMasterIdLst>
  <p:sldIdLst>
    <p:sldId xmlns:r="http://schemas.openxmlformats.org/officeDocument/2006/relationships" id="256" r:id="R05d8bb7d5f334f51"/>
    <p:sldId xmlns:r="http://schemas.openxmlformats.org/officeDocument/2006/relationships" id="257" r:id="Re6df1e150cf349e1"/>
    <p:sldId xmlns:r="http://schemas.openxmlformats.org/officeDocument/2006/relationships" id="258" r:id="Rccc23b2232ac4acb"/>
    <p:sldId xmlns:r="http://schemas.openxmlformats.org/officeDocument/2006/relationships" id="259" r:id="R6e5aa3554e474cb5"/>
    <p:sldId xmlns:r="http://schemas.openxmlformats.org/officeDocument/2006/relationships" id="260" r:id="R1a67047e676a44f8"/>
    <p:sldId xmlns:r="http://schemas.openxmlformats.org/officeDocument/2006/relationships" id="261" r:id="R1b5d7b04c8cc4a6b"/>
    <p:sldId xmlns:r="http://schemas.openxmlformats.org/officeDocument/2006/relationships" id="262" r:id="Rd33fc23a2dcc4a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ee59b911724ab9" /><Relationship Type="http://schemas.openxmlformats.org/officeDocument/2006/relationships/slide" Target="/ppt/slides/slide1.xml" Id="R05d8bb7d5f334f51" /><Relationship Type="http://schemas.openxmlformats.org/officeDocument/2006/relationships/slide" Target="/ppt/slides/slide2.xml" Id="Re6df1e150cf349e1" /><Relationship Type="http://schemas.openxmlformats.org/officeDocument/2006/relationships/slide" Target="/ppt/slides/slide3.xml" Id="Rccc23b2232ac4acb" /><Relationship Type="http://schemas.openxmlformats.org/officeDocument/2006/relationships/slide" Target="/ppt/slides/slide4.xml" Id="R6e5aa3554e474cb5" /><Relationship Type="http://schemas.openxmlformats.org/officeDocument/2006/relationships/slide" Target="/ppt/slides/slide5.xml" Id="R1a67047e676a44f8" /><Relationship Type="http://schemas.openxmlformats.org/officeDocument/2006/relationships/slide" Target="/ppt/slides/slide6.xml" Id="R1b5d7b04c8cc4a6b" /><Relationship Type="http://schemas.openxmlformats.org/officeDocument/2006/relationships/slide" Target="/ppt/slides/slide7.xml" Id="Rd33fc23a2dcc4a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bd188df5644a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a028155204087" /><Relationship Type="http://schemas.openxmlformats.org/officeDocument/2006/relationships/theme" Target="/ppt/slideMasters/theme/theme1.xml" Id="Rcfa8816e00b645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da0281552040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db4789f9c47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14daed83b4d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e422a802c47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3e2c5d2e44b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fc5484ee241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dab4a792c4c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9d6d187674e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 JOHANN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JOHANN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JOHANN HOLDING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JOHANN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JOHANN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JOHANN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3 193 175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3 193 175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JOHANN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JOHANN TORGNES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JOHANN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Toftsundet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8909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02 68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880 452 622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JOHANN HOLDING AS</a:t>
            </a:r>
          </a:p>
        </p:txBody>
      </p:sp>
    </p:spTree>
  </p:cSld>
  <p:clrMapOvr>
    <a:masterClrMapping xmlns:a="http://schemas.openxmlformats.org/drawingml/2006/main"/>
  </p:clrMapOvr>
</p:sld>
</file>