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d153350a3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33389cb1f64655"/>
  </p:sldMasterIdLst>
  <p:sldIdLst>
    <p:sldId xmlns:r="http://schemas.openxmlformats.org/officeDocument/2006/relationships" id="256" r:id="R74f72ad33f7e4ce8"/>
    <p:sldId xmlns:r="http://schemas.openxmlformats.org/officeDocument/2006/relationships" id="257" r:id="R29ba5a11ab8c40cb"/>
    <p:sldId xmlns:r="http://schemas.openxmlformats.org/officeDocument/2006/relationships" id="258" r:id="Rfcf0b5276ec64c4a"/>
    <p:sldId xmlns:r="http://schemas.openxmlformats.org/officeDocument/2006/relationships" id="259" r:id="R2b0c27d5df1f4347"/>
    <p:sldId xmlns:r="http://schemas.openxmlformats.org/officeDocument/2006/relationships" id="260" r:id="Rc2775edda207480b"/>
    <p:sldId xmlns:r="http://schemas.openxmlformats.org/officeDocument/2006/relationships" id="261" r:id="R4c4f5906e1fb40aa"/>
    <p:sldId xmlns:r="http://schemas.openxmlformats.org/officeDocument/2006/relationships" id="262" r:id="R35c75686db20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33389cb1f64655" /><Relationship Type="http://schemas.openxmlformats.org/officeDocument/2006/relationships/slide" Target="/ppt/slides/slide1.xml" Id="R74f72ad33f7e4ce8" /><Relationship Type="http://schemas.openxmlformats.org/officeDocument/2006/relationships/slide" Target="/ppt/slides/slide2.xml" Id="R29ba5a11ab8c40cb" /><Relationship Type="http://schemas.openxmlformats.org/officeDocument/2006/relationships/slide" Target="/ppt/slides/slide3.xml" Id="Rfcf0b5276ec64c4a" /><Relationship Type="http://schemas.openxmlformats.org/officeDocument/2006/relationships/slide" Target="/ppt/slides/slide4.xml" Id="R2b0c27d5df1f4347" /><Relationship Type="http://schemas.openxmlformats.org/officeDocument/2006/relationships/slide" Target="/ppt/slides/slide5.xml" Id="Rc2775edda207480b" /><Relationship Type="http://schemas.openxmlformats.org/officeDocument/2006/relationships/slide" Target="/ppt/slides/slide6.xml" Id="R4c4f5906e1fb40aa" /><Relationship Type="http://schemas.openxmlformats.org/officeDocument/2006/relationships/slide" Target="/ppt/slides/slide7.xml" Id="R35c75686db20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9dea4b95249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0302319884122" /><Relationship Type="http://schemas.openxmlformats.org/officeDocument/2006/relationships/theme" Target="/ppt/slideMasters/theme/theme1.xml" Id="Rb283d841849f4d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030231988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08639c10f4b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44e121be84f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593653d9045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f8c9bf1b144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c33acd545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d89df80f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6facd7c8a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MTB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EIENDOMSUTVIKLING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−2 505 468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21 748 814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190 211 764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268 624 433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solveig@mtbgruppen.no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880 629 352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