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f24dd4d47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e2bb51acb441f"/>
  </p:sldMasterIdLst>
  <p:sldIdLst>
    <p:sldId xmlns:r="http://schemas.openxmlformats.org/officeDocument/2006/relationships" id="256" r:id="Rce9dfbfaa72d4511"/>
    <p:sldId xmlns:r="http://schemas.openxmlformats.org/officeDocument/2006/relationships" id="257" r:id="R36548c4cc2514ed7"/>
    <p:sldId xmlns:r="http://schemas.openxmlformats.org/officeDocument/2006/relationships" id="258" r:id="Rbf24b55c11734959"/>
    <p:sldId xmlns:r="http://schemas.openxmlformats.org/officeDocument/2006/relationships" id="259" r:id="Ra5adf1dcc8474975"/>
    <p:sldId xmlns:r="http://schemas.openxmlformats.org/officeDocument/2006/relationships" id="260" r:id="R54a2a7dd62b8485b"/>
    <p:sldId xmlns:r="http://schemas.openxmlformats.org/officeDocument/2006/relationships" id="261" r:id="R4cf6581d37ec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e2bb51acb441f" /><Relationship Type="http://schemas.openxmlformats.org/officeDocument/2006/relationships/slide" Target="/ppt/slides/slide1.xml" Id="Rce9dfbfaa72d4511" /><Relationship Type="http://schemas.openxmlformats.org/officeDocument/2006/relationships/slide" Target="/ppt/slides/slide2.xml" Id="R36548c4cc2514ed7" /><Relationship Type="http://schemas.openxmlformats.org/officeDocument/2006/relationships/slide" Target="/ppt/slides/slide3.xml" Id="Rbf24b55c11734959" /><Relationship Type="http://schemas.openxmlformats.org/officeDocument/2006/relationships/slide" Target="/ppt/slides/slide4.xml" Id="Ra5adf1dcc8474975" /><Relationship Type="http://schemas.openxmlformats.org/officeDocument/2006/relationships/slide" Target="/ppt/slides/slide5.xml" Id="R54a2a7dd62b8485b" /><Relationship Type="http://schemas.openxmlformats.org/officeDocument/2006/relationships/slide" Target="/ppt/slides/slide6.xml" Id="R4cf6581d37ec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6ccc3ad24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2f9cf49c4867" /><Relationship Type="http://schemas.openxmlformats.org/officeDocument/2006/relationships/theme" Target="/ppt/slideMasters/theme/theme1.xml" Id="Rbfdef19ef7da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92f9cf49c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9536edb9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27021064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d46585be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b4f383b6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5419ef980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e413c6cd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