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976b3b9e1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a6b8127fb44b1"/>
  </p:sldMasterIdLst>
  <p:sldIdLst>
    <p:sldId xmlns:r="http://schemas.openxmlformats.org/officeDocument/2006/relationships" id="256" r:id="R4fdf3992c99849ec"/>
    <p:sldId xmlns:r="http://schemas.openxmlformats.org/officeDocument/2006/relationships" id="257" r:id="Rcbdac109dd6c4bc8"/>
    <p:sldId xmlns:r="http://schemas.openxmlformats.org/officeDocument/2006/relationships" id="258" r:id="R756b2d6585044e6c"/>
    <p:sldId xmlns:r="http://schemas.openxmlformats.org/officeDocument/2006/relationships" id="259" r:id="R5d5a9c37adb445e1"/>
    <p:sldId xmlns:r="http://schemas.openxmlformats.org/officeDocument/2006/relationships" id="260" r:id="Rff9627c9a7274c6c"/>
    <p:sldId xmlns:r="http://schemas.openxmlformats.org/officeDocument/2006/relationships" id="261" r:id="R79eb54856fe542b8"/>
    <p:sldId xmlns:r="http://schemas.openxmlformats.org/officeDocument/2006/relationships" id="262" r:id="Rfabfc9dfe57a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a6b8127fb44b1" /><Relationship Type="http://schemas.openxmlformats.org/officeDocument/2006/relationships/slide" Target="/ppt/slides/slide1.xml" Id="R4fdf3992c99849ec" /><Relationship Type="http://schemas.openxmlformats.org/officeDocument/2006/relationships/slide" Target="/ppt/slides/slide2.xml" Id="Rcbdac109dd6c4bc8" /><Relationship Type="http://schemas.openxmlformats.org/officeDocument/2006/relationships/slide" Target="/ppt/slides/slide3.xml" Id="R756b2d6585044e6c" /><Relationship Type="http://schemas.openxmlformats.org/officeDocument/2006/relationships/slide" Target="/ppt/slides/slide4.xml" Id="R5d5a9c37adb445e1" /><Relationship Type="http://schemas.openxmlformats.org/officeDocument/2006/relationships/slide" Target="/ppt/slides/slide5.xml" Id="Rff9627c9a7274c6c" /><Relationship Type="http://schemas.openxmlformats.org/officeDocument/2006/relationships/slide" Target="/ppt/slides/slide6.xml" Id="R79eb54856fe542b8" /><Relationship Type="http://schemas.openxmlformats.org/officeDocument/2006/relationships/slide" Target="/ppt/slides/slide7.xml" Id="Rfabfc9dfe57a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24bc050e5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f7767a81f4ca6" /><Relationship Type="http://schemas.openxmlformats.org/officeDocument/2006/relationships/theme" Target="/ppt/slideMasters/theme/theme1.xml" Id="Rbcf84f9ab946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f7767a81f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13eeb8e1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35832b316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f60af737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c6723cae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b2246da0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3fff87c2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d463f7bd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