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791e817d9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9b1e8f55543b0"/>
  </p:sldMasterIdLst>
  <p:sldIdLst>
    <p:sldId xmlns:r="http://schemas.openxmlformats.org/officeDocument/2006/relationships" id="256" r:id="R20923857b99d4309"/>
    <p:sldId xmlns:r="http://schemas.openxmlformats.org/officeDocument/2006/relationships" id="257" r:id="Rc1b84451811a46f2"/>
    <p:sldId xmlns:r="http://schemas.openxmlformats.org/officeDocument/2006/relationships" id="258" r:id="R2f6907acc31d4b96"/>
    <p:sldId xmlns:r="http://schemas.openxmlformats.org/officeDocument/2006/relationships" id="259" r:id="R4dec754003a34868"/>
    <p:sldId xmlns:r="http://schemas.openxmlformats.org/officeDocument/2006/relationships" id="260" r:id="Rd95d78a3e5db4317"/>
    <p:sldId xmlns:r="http://schemas.openxmlformats.org/officeDocument/2006/relationships" id="261" r:id="Re1d4ed0e005d4efb"/>
    <p:sldId xmlns:r="http://schemas.openxmlformats.org/officeDocument/2006/relationships" id="262" r:id="R0d1fcb39f189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9b1e8f55543b0" /><Relationship Type="http://schemas.openxmlformats.org/officeDocument/2006/relationships/slide" Target="/ppt/slides/slide1.xml" Id="R20923857b99d4309" /><Relationship Type="http://schemas.openxmlformats.org/officeDocument/2006/relationships/slide" Target="/ppt/slides/slide2.xml" Id="Rc1b84451811a46f2" /><Relationship Type="http://schemas.openxmlformats.org/officeDocument/2006/relationships/slide" Target="/ppt/slides/slide3.xml" Id="R2f6907acc31d4b96" /><Relationship Type="http://schemas.openxmlformats.org/officeDocument/2006/relationships/slide" Target="/ppt/slides/slide4.xml" Id="R4dec754003a34868" /><Relationship Type="http://schemas.openxmlformats.org/officeDocument/2006/relationships/slide" Target="/ppt/slides/slide5.xml" Id="Rd95d78a3e5db4317" /><Relationship Type="http://schemas.openxmlformats.org/officeDocument/2006/relationships/slide" Target="/ppt/slides/slide6.xml" Id="Re1d4ed0e005d4efb" /><Relationship Type="http://schemas.openxmlformats.org/officeDocument/2006/relationships/slide" Target="/ppt/slides/slide7.xml" Id="R0d1fcb39f189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ddeb77cea47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78548aed34475" /><Relationship Type="http://schemas.openxmlformats.org/officeDocument/2006/relationships/theme" Target="/ppt/slideMasters/theme/theme1.xml" Id="Rb56836805945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78548aed3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d7ef18ce5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41db0701c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a78f4f091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baf6f1aa7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6034b1315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5c6d16e14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32a009806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KONTORUTVIKLING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KONTORUTVIKLING HOLDING AS ble etablert [år] og holder til i Tanem.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906 539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22 259 050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22 310 840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SJØBAKK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7549 Tanem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880 951 122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