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7dfae4069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3504dae044ec9"/>
  </p:sldMasterIdLst>
  <p:sldIdLst>
    <p:sldId xmlns:r="http://schemas.openxmlformats.org/officeDocument/2006/relationships" id="256" r:id="Ra25b18993b0c4e7f"/>
    <p:sldId xmlns:r="http://schemas.openxmlformats.org/officeDocument/2006/relationships" id="257" r:id="R33df10701c3343b8"/>
    <p:sldId xmlns:r="http://schemas.openxmlformats.org/officeDocument/2006/relationships" id="258" r:id="Rdb22409f9d914c8e"/>
    <p:sldId xmlns:r="http://schemas.openxmlformats.org/officeDocument/2006/relationships" id="259" r:id="R9a84fa2e0e444370"/>
    <p:sldId xmlns:r="http://schemas.openxmlformats.org/officeDocument/2006/relationships" id="260" r:id="R2289da23165b44a2"/>
    <p:sldId xmlns:r="http://schemas.openxmlformats.org/officeDocument/2006/relationships" id="261" r:id="R414f347182ed4bdc"/>
    <p:sldId xmlns:r="http://schemas.openxmlformats.org/officeDocument/2006/relationships" id="262" r:id="R84d0512473f8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3504dae044ec9" /><Relationship Type="http://schemas.openxmlformats.org/officeDocument/2006/relationships/slide" Target="/ppt/slides/slide1.xml" Id="Ra25b18993b0c4e7f" /><Relationship Type="http://schemas.openxmlformats.org/officeDocument/2006/relationships/slide" Target="/ppt/slides/slide2.xml" Id="R33df10701c3343b8" /><Relationship Type="http://schemas.openxmlformats.org/officeDocument/2006/relationships/slide" Target="/ppt/slides/slide3.xml" Id="Rdb22409f9d914c8e" /><Relationship Type="http://schemas.openxmlformats.org/officeDocument/2006/relationships/slide" Target="/ppt/slides/slide4.xml" Id="R9a84fa2e0e444370" /><Relationship Type="http://schemas.openxmlformats.org/officeDocument/2006/relationships/slide" Target="/ppt/slides/slide5.xml" Id="R2289da23165b44a2" /><Relationship Type="http://schemas.openxmlformats.org/officeDocument/2006/relationships/slide" Target="/ppt/slides/slide6.xml" Id="R414f347182ed4bdc" /><Relationship Type="http://schemas.openxmlformats.org/officeDocument/2006/relationships/slide" Target="/ppt/slides/slide7.xml" Id="R84d0512473f8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9c8926ca0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fcb3817a4e81" /><Relationship Type="http://schemas.openxmlformats.org/officeDocument/2006/relationships/theme" Target="/ppt/slideMasters/theme/theme1.xml" Id="R3bfcd15dc35c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afcb3817a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babbfcda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96b9f97b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7e1e0bc1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d6230f34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076270cc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b0dc9c568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62c93c7e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 INSTALLATIONS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 INSTALLATIONS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−2 381 461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100 048 405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294 223 880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319 763 706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Birkeland, Øvre Strandgate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69 88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881 627 132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INSTALLATIONS AS</a:t>
            </a:r>
          </a:p>
        </p:txBody>
      </p:sp>
    </p:spTree>
  </p:cSld>
  <p:clrMapOvr>
    <a:masterClrMapping xmlns:a="http://schemas.openxmlformats.org/drawingml/2006/main"/>
  </p:clrMapOvr>
</p:sld>
</file>