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ac90c494f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04745a056471a"/>
  </p:sldMasterIdLst>
  <p:sldIdLst>
    <p:sldId xmlns:r="http://schemas.openxmlformats.org/officeDocument/2006/relationships" id="256" r:id="R1e32eea83b204e58"/>
    <p:sldId xmlns:r="http://schemas.openxmlformats.org/officeDocument/2006/relationships" id="257" r:id="R261306e43fd64da3"/>
    <p:sldId xmlns:r="http://schemas.openxmlformats.org/officeDocument/2006/relationships" id="258" r:id="R987c5f38e27640e7"/>
    <p:sldId xmlns:r="http://schemas.openxmlformats.org/officeDocument/2006/relationships" id="259" r:id="Rf90cd213d5f0479c"/>
    <p:sldId xmlns:r="http://schemas.openxmlformats.org/officeDocument/2006/relationships" id="260" r:id="R58194125871e4ae8"/>
    <p:sldId xmlns:r="http://schemas.openxmlformats.org/officeDocument/2006/relationships" id="261" r:id="Ra89fdf4a98ea42d1"/>
    <p:sldId xmlns:r="http://schemas.openxmlformats.org/officeDocument/2006/relationships" id="262" r:id="R6ebce37bd7d0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04745a056471a" /><Relationship Type="http://schemas.openxmlformats.org/officeDocument/2006/relationships/slide" Target="/ppt/slides/slide1.xml" Id="R1e32eea83b204e58" /><Relationship Type="http://schemas.openxmlformats.org/officeDocument/2006/relationships/slide" Target="/ppt/slides/slide2.xml" Id="R261306e43fd64da3" /><Relationship Type="http://schemas.openxmlformats.org/officeDocument/2006/relationships/slide" Target="/ppt/slides/slide3.xml" Id="R987c5f38e27640e7" /><Relationship Type="http://schemas.openxmlformats.org/officeDocument/2006/relationships/slide" Target="/ppt/slides/slide4.xml" Id="Rf90cd213d5f0479c" /><Relationship Type="http://schemas.openxmlformats.org/officeDocument/2006/relationships/slide" Target="/ppt/slides/slide5.xml" Id="R58194125871e4ae8" /><Relationship Type="http://schemas.openxmlformats.org/officeDocument/2006/relationships/slide" Target="/ppt/slides/slide6.xml" Id="Ra89fdf4a98ea42d1" /><Relationship Type="http://schemas.openxmlformats.org/officeDocument/2006/relationships/slide" Target="/ppt/slides/slide7.xml" Id="R6ebce37bd7d0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367287b37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e9447bed4427" /><Relationship Type="http://schemas.openxmlformats.org/officeDocument/2006/relationships/theme" Target="/ppt/slideMasters/theme/theme1.xml" Id="Re3edfb4e0b97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3e9447bed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99d7c2eee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87a3d102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3423bc2f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bf5347ee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ec011528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a09491d42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dce89678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VESTFOLD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VESTFOLD TELEMARK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289 721 052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8 535 002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8 805 575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57 286 929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881 642 212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VESTFOLD TELEMARK AS</a:t>
            </a:r>
          </a:p>
        </p:txBody>
      </p:sp>
    </p:spTree>
  </p:cSld>
  <p:clrMapOvr>
    <a:masterClrMapping xmlns:a="http://schemas.openxmlformats.org/drawingml/2006/main"/>
  </p:clrMapOvr>
</p:sld>
</file>