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454800927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609748eead4d6b"/>
  </p:sldMasterIdLst>
  <p:sldIdLst>
    <p:sldId xmlns:r="http://schemas.openxmlformats.org/officeDocument/2006/relationships" id="256" r:id="Re2976d341e814b93"/>
    <p:sldId xmlns:r="http://schemas.openxmlformats.org/officeDocument/2006/relationships" id="257" r:id="R8f8e04dea3404598"/>
    <p:sldId xmlns:r="http://schemas.openxmlformats.org/officeDocument/2006/relationships" id="258" r:id="R41d3c9474f3e49ea"/>
    <p:sldId xmlns:r="http://schemas.openxmlformats.org/officeDocument/2006/relationships" id="259" r:id="R49385472b6394d37"/>
    <p:sldId xmlns:r="http://schemas.openxmlformats.org/officeDocument/2006/relationships" id="260" r:id="Rf1782190dbbd46a3"/>
    <p:sldId xmlns:r="http://schemas.openxmlformats.org/officeDocument/2006/relationships" id="261" r:id="R6b317a7603a34ca9"/>
    <p:sldId xmlns:r="http://schemas.openxmlformats.org/officeDocument/2006/relationships" id="262" r:id="R0a91d4b55eb84c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09748eead4d6b" /><Relationship Type="http://schemas.openxmlformats.org/officeDocument/2006/relationships/slide" Target="/ppt/slides/slide1.xml" Id="Re2976d341e814b93" /><Relationship Type="http://schemas.openxmlformats.org/officeDocument/2006/relationships/slide" Target="/ppt/slides/slide2.xml" Id="R8f8e04dea3404598" /><Relationship Type="http://schemas.openxmlformats.org/officeDocument/2006/relationships/slide" Target="/ppt/slides/slide3.xml" Id="R41d3c9474f3e49ea" /><Relationship Type="http://schemas.openxmlformats.org/officeDocument/2006/relationships/slide" Target="/ppt/slides/slide4.xml" Id="R49385472b6394d37" /><Relationship Type="http://schemas.openxmlformats.org/officeDocument/2006/relationships/slide" Target="/ppt/slides/slide5.xml" Id="Rf1782190dbbd46a3" /><Relationship Type="http://schemas.openxmlformats.org/officeDocument/2006/relationships/slide" Target="/ppt/slides/slide6.xml" Id="R6b317a7603a34ca9" /><Relationship Type="http://schemas.openxmlformats.org/officeDocument/2006/relationships/slide" Target="/ppt/slides/slide7.xml" Id="R0a91d4b55eb84c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d9c554b1347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dc160875e4984" /><Relationship Type="http://schemas.openxmlformats.org/officeDocument/2006/relationships/theme" Target="/ppt/slideMasters/theme/theme1.xml" Id="R2edae96c73a04c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5dc160875e49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c84d57bc144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3b46fd02e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cf24cc7a745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66afd5c464c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83137ef2349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6267b4aff49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8d954a2d749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 RESOURCE GROUP TRG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RESOURCE GROUP TRG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RESOURCE GROUP TRG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RESOURCE GROUP TRG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RESOURCE GROUP TRG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RESOURCE GROUP TRG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−161 949 000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2 549 682 000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11 932 979 000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12 955 153 000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RESOURCE GROUP TRG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RØKKE KJELL INGE  –  96,5 %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RØKKE ELISABETH MONSEN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RØKKE KRISTIAN MONSEN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RESOURCE GROUP TRG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881 653 192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RESOURCE GROUP TRG AS</a:t>
            </a:r>
          </a:p>
        </p:txBody>
      </p:sp>
    </p:spTree>
  </p:cSld>
  <p:clrMapOvr>
    <a:masterClrMapping xmlns:a="http://schemas.openxmlformats.org/drawingml/2006/main"/>
  </p:clrMapOvr>
</p:sld>
</file>