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0e0683c35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5de0b0b6444e2"/>
  </p:sldMasterIdLst>
  <p:sldIdLst>
    <p:sldId xmlns:r="http://schemas.openxmlformats.org/officeDocument/2006/relationships" id="256" r:id="Ra2a22f4b1ebd4b43"/>
    <p:sldId xmlns:r="http://schemas.openxmlformats.org/officeDocument/2006/relationships" id="257" r:id="R33657bf86c9246fa"/>
    <p:sldId xmlns:r="http://schemas.openxmlformats.org/officeDocument/2006/relationships" id="258" r:id="Re9a6695764794100"/>
    <p:sldId xmlns:r="http://schemas.openxmlformats.org/officeDocument/2006/relationships" id="259" r:id="R1d78ec5a493e453f"/>
    <p:sldId xmlns:r="http://schemas.openxmlformats.org/officeDocument/2006/relationships" id="260" r:id="R0f5066ec6a07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5de0b0b6444e2" /><Relationship Type="http://schemas.openxmlformats.org/officeDocument/2006/relationships/slide" Target="/ppt/slides/slide1.xml" Id="Ra2a22f4b1ebd4b43" /><Relationship Type="http://schemas.openxmlformats.org/officeDocument/2006/relationships/slide" Target="/ppt/slides/slide2.xml" Id="R33657bf86c9246fa" /><Relationship Type="http://schemas.openxmlformats.org/officeDocument/2006/relationships/slide" Target="/ppt/slides/slide3.xml" Id="Re9a6695764794100" /><Relationship Type="http://schemas.openxmlformats.org/officeDocument/2006/relationships/slide" Target="/ppt/slides/slide4.xml" Id="R1d78ec5a493e453f" /><Relationship Type="http://schemas.openxmlformats.org/officeDocument/2006/relationships/slide" Target="/ppt/slides/slide5.xml" Id="R0f5066ec6a07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7f33b0df5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833a031d4d8f" /><Relationship Type="http://schemas.openxmlformats.org/officeDocument/2006/relationships/theme" Target="/ppt/slideMasters/theme/theme1.xml" Id="Rc47e9b3f15f6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5833a031d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0dffbdd0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06ac16ff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16581edc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ce4f2c10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e824a6a0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