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c4caa8140442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3948a9263a41f6"/>
  </p:sldMasterIdLst>
  <p:sldIdLst>
    <p:sldId xmlns:r="http://schemas.openxmlformats.org/officeDocument/2006/relationships" id="256" r:id="R73c30641f2ee422d"/>
    <p:sldId xmlns:r="http://schemas.openxmlformats.org/officeDocument/2006/relationships" id="257" r:id="Ra32ce91a04684085"/>
    <p:sldId xmlns:r="http://schemas.openxmlformats.org/officeDocument/2006/relationships" id="258" r:id="Rda996e405f064d4b"/>
    <p:sldId xmlns:r="http://schemas.openxmlformats.org/officeDocument/2006/relationships" id="259" r:id="Rd8a3ccdb09b64d86"/>
    <p:sldId xmlns:r="http://schemas.openxmlformats.org/officeDocument/2006/relationships" id="260" r:id="R2e6b0abc66ba4562"/>
    <p:sldId xmlns:r="http://schemas.openxmlformats.org/officeDocument/2006/relationships" id="261" r:id="R01f899c110f44c54"/>
    <p:sldId xmlns:r="http://schemas.openxmlformats.org/officeDocument/2006/relationships" id="262" r:id="R0505842eca4f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948a9263a41f6" /><Relationship Type="http://schemas.openxmlformats.org/officeDocument/2006/relationships/slide" Target="/ppt/slides/slide1.xml" Id="R73c30641f2ee422d" /><Relationship Type="http://schemas.openxmlformats.org/officeDocument/2006/relationships/slide" Target="/ppt/slides/slide2.xml" Id="Ra32ce91a04684085" /><Relationship Type="http://schemas.openxmlformats.org/officeDocument/2006/relationships/slide" Target="/ppt/slides/slide3.xml" Id="Rda996e405f064d4b" /><Relationship Type="http://schemas.openxmlformats.org/officeDocument/2006/relationships/slide" Target="/ppt/slides/slide4.xml" Id="Rd8a3ccdb09b64d86" /><Relationship Type="http://schemas.openxmlformats.org/officeDocument/2006/relationships/slide" Target="/ppt/slides/slide5.xml" Id="R2e6b0abc66ba4562" /><Relationship Type="http://schemas.openxmlformats.org/officeDocument/2006/relationships/slide" Target="/ppt/slides/slide6.xml" Id="R01f899c110f44c54" /><Relationship Type="http://schemas.openxmlformats.org/officeDocument/2006/relationships/slide" Target="/ppt/slides/slide7.xml" Id="R0505842eca4f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f33b6047640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796c079054f43" /><Relationship Type="http://schemas.openxmlformats.org/officeDocument/2006/relationships/theme" Target="/ppt/slideMasters/theme/theme1.xml" Id="R395d01182e3e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1796c07905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dc6449945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71b073cb6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c101b42da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9b9aac6bc41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826e5912142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a74f8843c4e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a99551b1c4c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MALMAG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MALMAG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575 792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577 230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NÆSS TANGEN-PEDERSEN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MALENE NÆSS TANGEN-PEDERSEN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ARNE PEDERSEN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Gladsvei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882 230 872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MALMAG AS</a:t>
            </a:r>
          </a:p>
        </p:txBody>
      </p:sp>
    </p:spTree>
  </p:cSld>
  <p:clrMapOvr>
    <a:masterClrMapping xmlns:a="http://schemas.openxmlformats.org/drawingml/2006/main"/>
  </p:clrMapOvr>
</p:sld>
</file>