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33bd391ef944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467f9547964e9f"/>
  </p:sldMasterIdLst>
  <p:sldIdLst>
    <p:sldId xmlns:r="http://schemas.openxmlformats.org/officeDocument/2006/relationships" id="256" r:id="R6f4a39612f3043cc"/>
    <p:sldId xmlns:r="http://schemas.openxmlformats.org/officeDocument/2006/relationships" id="257" r:id="Rc5772f31fbae43cd"/>
    <p:sldId xmlns:r="http://schemas.openxmlformats.org/officeDocument/2006/relationships" id="258" r:id="R3e955d21c1eb440e"/>
    <p:sldId xmlns:r="http://schemas.openxmlformats.org/officeDocument/2006/relationships" id="259" r:id="R2e8a4dec2928408d"/>
    <p:sldId xmlns:r="http://schemas.openxmlformats.org/officeDocument/2006/relationships" id="260" r:id="R053209913d7a4968"/>
    <p:sldId xmlns:r="http://schemas.openxmlformats.org/officeDocument/2006/relationships" id="261" r:id="R522a0321680647fa"/>
    <p:sldId xmlns:r="http://schemas.openxmlformats.org/officeDocument/2006/relationships" id="262" r:id="R7e0c2a37af9445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67f9547964e9f" /><Relationship Type="http://schemas.openxmlformats.org/officeDocument/2006/relationships/slide" Target="/ppt/slides/slide1.xml" Id="R6f4a39612f3043cc" /><Relationship Type="http://schemas.openxmlformats.org/officeDocument/2006/relationships/slide" Target="/ppt/slides/slide2.xml" Id="Rc5772f31fbae43cd" /><Relationship Type="http://schemas.openxmlformats.org/officeDocument/2006/relationships/slide" Target="/ppt/slides/slide3.xml" Id="R3e955d21c1eb440e" /><Relationship Type="http://schemas.openxmlformats.org/officeDocument/2006/relationships/slide" Target="/ppt/slides/slide4.xml" Id="R2e8a4dec2928408d" /><Relationship Type="http://schemas.openxmlformats.org/officeDocument/2006/relationships/slide" Target="/ppt/slides/slide5.xml" Id="R053209913d7a4968" /><Relationship Type="http://schemas.openxmlformats.org/officeDocument/2006/relationships/slide" Target="/ppt/slides/slide6.xml" Id="R522a0321680647fa" /><Relationship Type="http://schemas.openxmlformats.org/officeDocument/2006/relationships/slide" Target="/ppt/slides/slide7.xml" Id="R7e0c2a37af9445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0176bf31946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c26b72b2c436a" /><Relationship Type="http://schemas.openxmlformats.org/officeDocument/2006/relationships/theme" Target="/ppt/slideMasters/theme/theme1.xml" Id="R1b62cf6f9a0941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cc26b72b2c43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e34d5e02a4a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8189d931748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b1cdc46da48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031ccead34b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88128bfe94d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aba8db49444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e565f165840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MERÅKER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MERÅKER MEDIA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2 234 868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239 795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7 457 870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14 500 682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DRONNINGBERGET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882 720 152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MEDIA AS</a:t>
            </a:r>
          </a:p>
        </p:txBody>
      </p:sp>
    </p:spTree>
  </p:cSld>
  <p:clrMapOvr>
    <a:masterClrMapping xmlns:a="http://schemas.openxmlformats.org/drawingml/2006/main"/>
  </p:clrMapOvr>
</p:sld>
</file>