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5938c0b3c24a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a376f9598b441f"/>
  </p:sldMasterIdLst>
  <p:sldIdLst>
    <p:sldId xmlns:r="http://schemas.openxmlformats.org/officeDocument/2006/relationships" id="256" r:id="R4915a4a3178c4fff"/>
    <p:sldId xmlns:r="http://schemas.openxmlformats.org/officeDocument/2006/relationships" id="257" r:id="R8e21d6cad2324207"/>
    <p:sldId xmlns:r="http://schemas.openxmlformats.org/officeDocument/2006/relationships" id="258" r:id="R8dd12cae311542c5"/>
    <p:sldId xmlns:r="http://schemas.openxmlformats.org/officeDocument/2006/relationships" id="259" r:id="R19b0dc4d261e46ea"/>
    <p:sldId xmlns:r="http://schemas.openxmlformats.org/officeDocument/2006/relationships" id="260" r:id="Re508cf8c2b4543f7"/>
    <p:sldId xmlns:r="http://schemas.openxmlformats.org/officeDocument/2006/relationships" id="261" r:id="R000abb381c2741ec"/>
    <p:sldId xmlns:r="http://schemas.openxmlformats.org/officeDocument/2006/relationships" id="262" r:id="Ra95bc23dbd3745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376f9598b441f" /><Relationship Type="http://schemas.openxmlformats.org/officeDocument/2006/relationships/slide" Target="/ppt/slides/slide1.xml" Id="R4915a4a3178c4fff" /><Relationship Type="http://schemas.openxmlformats.org/officeDocument/2006/relationships/slide" Target="/ppt/slides/slide2.xml" Id="R8e21d6cad2324207" /><Relationship Type="http://schemas.openxmlformats.org/officeDocument/2006/relationships/slide" Target="/ppt/slides/slide3.xml" Id="R8dd12cae311542c5" /><Relationship Type="http://schemas.openxmlformats.org/officeDocument/2006/relationships/slide" Target="/ppt/slides/slide4.xml" Id="R19b0dc4d261e46ea" /><Relationship Type="http://schemas.openxmlformats.org/officeDocument/2006/relationships/slide" Target="/ppt/slides/slide5.xml" Id="Re508cf8c2b4543f7" /><Relationship Type="http://schemas.openxmlformats.org/officeDocument/2006/relationships/slide" Target="/ppt/slides/slide6.xml" Id="R000abb381c2741ec" /><Relationship Type="http://schemas.openxmlformats.org/officeDocument/2006/relationships/slide" Target="/ppt/slides/slide7.xml" Id="Ra95bc23dbd3745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045bb544a47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a3017d3414d33" /><Relationship Type="http://schemas.openxmlformats.org/officeDocument/2006/relationships/theme" Target="/ppt/slideMasters/theme/theme1.xml" Id="Rf40d6d0a541f4d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4a3017d3414d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852b89e5e4b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6e4a475274f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99e8b49c44d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9734992bb47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4df1efa5e4d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fbc47c90a49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5cedee3f44f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OLEIMSET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OLEIMSET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5 153 861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101 949 977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102 652 903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ÅDNE SØNDRÅL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Ankerveien 35B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67 66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adne@sondral.com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882 930 912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