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503cb96d7d4b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346b9faf5b4ab6"/>
  </p:sldMasterIdLst>
  <p:sldIdLst>
    <p:sldId xmlns:r="http://schemas.openxmlformats.org/officeDocument/2006/relationships" id="256" r:id="Rea6a16e442a84dcd"/>
    <p:sldId xmlns:r="http://schemas.openxmlformats.org/officeDocument/2006/relationships" id="257" r:id="R8131071c12a94012"/>
    <p:sldId xmlns:r="http://schemas.openxmlformats.org/officeDocument/2006/relationships" id="258" r:id="Rcd61aada49644f65"/>
    <p:sldId xmlns:r="http://schemas.openxmlformats.org/officeDocument/2006/relationships" id="259" r:id="R9a0f2b8c30224c26"/>
    <p:sldId xmlns:r="http://schemas.openxmlformats.org/officeDocument/2006/relationships" id="260" r:id="R508bf068daf84faa"/>
    <p:sldId xmlns:r="http://schemas.openxmlformats.org/officeDocument/2006/relationships" id="261" r:id="Rdd738e597940405f"/>
    <p:sldId xmlns:r="http://schemas.openxmlformats.org/officeDocument/2006/relationships" id="262" r:id="Rf7a742f9aff8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46b9faf5b4ab6" /><Relationship Type="http://schemas.openxmlformats.org/officeDocument/2006/relationships/slide" Target="/ppt/slides/slide1.xml" Id="Rea6a16e442a84dcd" /><Relationship Type="http://schemas.openxmlformats.org/officeDocument/2006/relationships/slide" Target="/ppt/slides/slide2.xml" Id="R8131071c12a94012" /><Relationship Type="http://schemas.openxmlformats.org/officeDocument/2006/relationships/slide" Target="/ppt/slides/slide3.xml" Id="Rcd61aada49644f65" /><Relationship Type="http://schemas.openxmlformats.org/officeDocument/2006/relationships/slide" Target="/ppt/slides/slide4.xml" Id="R9a0f2b8c30224c26" /><Relationship Type="http://schemas.openxmlformats.org/officeDocument/2006/relationships/slide" Target="/ppt/slides/slide5.xml" Id="R508bf068daf84faa" /><Relationship Type="http://schemas.openxmlformats.org/officeDocument/2006/relationships/slide" Target="/ppt/slides/slide6.xml" Id="Rdd738e597940405f" /><Relationship Type="http://schemas.openxmlformats.org/officeDocument/2006/relationships/slide" Target="/ppt/slides/slide7.xml" Id="Rf7a742f9aff8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6714b03a240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2f5706c4b45e5" /><Relationship Type="http://schemas.openxmlformats.org/officeDocument/2006/relationships/theme" Target="/ppt/slideMasters/theme/theme1.xml" Id="R19779850df064b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82f5706c4b45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c0c8defaf4c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80bd357094b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2ce4da67743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b7bf3fe7e4e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cacda947941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d429d3af04f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8d6426b9c44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VATMED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1 623 920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VATLE STEIN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Haugeråsen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883 173 732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