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6a76f1a80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b3cc1486343f0"/>
  </p:sldMasterIdLst>
  <p:sldIdLst>
    <p:sldId xmlns:r="http://schemas.openxmlformats.org/officeDocument/2006/relationships" id="256" r:id="R83d5280c25a24555"/>
    <p:sldId xmlns:r="http://schemas.openxmlformats.org/officeDocument/2006/relationships" id="257" r:id="Rf49592a1e5834e0e"/>
    <p:sldId xmlns:r="http://schemas.openxmlformats.org/officeDocument/2006/relationships" id="258" r:id="R60c3ca88854a4ab9"/>
    <p:sldId xmlns:r="http://schemas.openxmlformats.org/officeDocument/2006/relationships" id="259" r:id="Rce63cb9abd114049"/>
    <p:sldId xmlns:r="http://schemas.openxmlformats.org/officeDocument/2006/relationships" id="260" r:id="R0c6e0f165f1b4a40"/>
    <p:sldId xmlns:r="http://schemas.openxmlformats.org/officeDocument/2006/relationships" id="261" r:id="Rc788901e12b04ce1"/>
    <p:sldId xmlns:r="http://schemas.openxmlformats.org/officeDocument/2006/relationships" id="262" r:id="Rf99577eea459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b3cc1486343f0" /><Relationship Type="http://schemas.openxmlformats.org/officeDocument/2006/relationships/slide" Target="/ppt/slides/slide1.xml" Id="R83d5280c25a24555" /><Relationship Type="http://schemas.openxmlformats.org/officeDocument/2006/relationships/slide" Target="/ppt/slides/slide2.xml" Id="Rf49592a1e5834e0e" /><Relationship Type="http://schemas.openxmlformats.org/officeDocument/2006/relationships/slide" Target="/ppt/slides/slide3.xml" Id="R60c3ca88854a4ab9" /><Relationship Type="http://schemas.openxmlformats.org/officeDocument/2006/relationships/slide" Target="/ppt/slides/slide4.xml" Id="Rce63cb9abd114049" /><Relationship Type="http://schemas.openxmlformats.org/officeDocument/2006/relationships/slide" Target="/ppt/slides/slide5.xml" Id="R0c6e0f165f1b4a40" /><Relationship Type="http://schemas.openxmlformats.org/officeDocument/2006/relationships/slide" Target="/ppt/slides/slide6.xml" Id="Rc788901e12b04ce1" /><Relationship Type="http://schemas.openxmlformats.org/officeDocument/2006/relationships/slide" Target="/ppt/slides/slide7.xml" Id="Rf99577eea459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34f9f00f8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cc10fa344c8f" /><Relationship Type="http://schemas.openxmlformats.org/officeDocument/2006/relationships/theme" Target="/ppt/slideMasters/theme/theme1.xml" Id="R2b581ded0b18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3cc10fa34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0ae5bbc2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f8a67e9e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26046c29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51f2a2ff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8e4486c01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2bd586d9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22f407e5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