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37a070e0a2b4b2d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cad618e40cd4c3d"/>
  </p:sldMasterIdLst>
  <p:sldIdLst>
    <p:sldId xmlns:r="http://schemas.openxmlformats.org/officeDocument/2006/relationships" id="256" r:id="Reba1d699b6a64fcc"/>
    <p:sldId xmlns:r="http://schemas.openxmlformats.org/officeDocument/2006/relationships" id="257" r:id="R845b2bd9ab8e42b1"/>
    <p:sldId xmlns:r="http://schemas.openxmlformats.org/officeDocument/2006/relationships" id="258" r:id="R87c4b30b838740af"/>
    <p:sldId xmlns:r="http://schemas.openxmlformats.org/officeDocument/2006/relationships" id="259" r:id="R6d273e0276a248c1"/>
    <p:sldId xmlns:r="http://schemas.openxmlformats.org/officeDocument/2006/relationships" id="260" r:id="Rdfc589badd0c40e7"/>
    <p:sldId xmlns:r="http://schemas.openxmlformats.org/officeDocument/2006/relationships" id="261" r:id="Rc0c442d50df6436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cad618e40cd4c3d" /><Relationship Type="http://schemas.openxmlformats.org/officeDocument/2006/relationships/slide" Target="/ppt/slides/slide1.xml" Id="Reba1d699b6a64fcc" /><Relationship Type="http://schemas.openxmlformats.org/officeDocument/2006/relationships/slide" Target="/ppt/slides/slide2.xml" Id="R845b2bd9ab8e42b1" /><Relationship Type="http://schemas.openxmlformats.org/officeDocument/2006/relationships/slide" Target="/ppt/slides/slide3.xml" Id="R87c4b30b838740af" /><Relationship Type="http://schemas.openxmlformats.org/officeDocument/2006/relationships/slide" Target="/ppt/slides/slide4.xml" Id="R6d273e0276a248c1" /><Relationship Type="http://schemas.openxmlformats.org/officeDocument/2006/relationships/slide" Target="/ppt/slides/slide5.xml" Id="Rdfc589badd0c40e7" /><Relationship Type="http://schemas.openxmlformats.org/officeDocument/2006/relationships/slide" Target="/ppt/slides/slide6.xml" Id="Rc0c442d50df6436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0c53946344647d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749e63502243a9" /><Relationship Type="http://schemas.openxmlformats.org/officeDocument/2006/relationships/theme" Target="/ppt/slideMasters/theme/theme1.xml" Id="Rda8d245d7f2b4e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6749e63502243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8ee24e2067a4bb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02137936ac4db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ca3fa0d4214662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360ae97a8b4ab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f46f434c6e042a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9c71f06baf478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PARETO AKSJE NORGE VERDIPAPIRFOND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PARETO AKSJE NORGE VERDIPAPIRFOND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5 069 086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−100 835 298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2 361 583 678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12 164 906 837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12 182 710 145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Dronning Mauds gate 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0250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87 87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www.paretoam.com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883 610 512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PARETO AKSJE NORGE VERDIPAPIRFOND</a:t>
            </a:r>
          </a:p>
        </p:txBody>
      </p:sp>
    </p:spTree>
  </p:cSld>
  <p:clrMapOvr>
    <a:masterClrMapping xmlns:a="http://schemas.openxmlformats.org/drawingml/2006/main"/>
  </p:clrMapOvr>
</p:sld>
</file>