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f95c21a74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d4b927d214514"/>
  </p:sldMasterIdLst>
  <p:sldIdLst>
    <p:sldId xmlns:r="http://schemas.openxmlformats.org/officeDocument/2006/relationships" id="256" r:id="R65df608f9ed746e1"/>
    <p:sldId xmlns:r="http://schemas.openxmlformats.org/officeDocument/2006/relationships" id="257" r:id="R187e900e66144cde"/>
    <p:sldId xmlns:r="http://schemas.openxmlformats.org/officeDocument/2006/relationships" id="258" r:id="R2e5906ea24be4d8b"/>
    <p:sldId xmlns:r="http://schemas.openxmlformats.org/officeDocument/2006/relationships" id="259" r:id="Rd64d23785c85438c"/>
    <p:sldId xmlns:r="http://schemas.openxmlformats.org/officeDocument/2006/relationships" id="260" r:id="R8b21294488704573"/>
    <p:sldId xmlns:r="http://schemas.openxmlformats.org/officeDocument/2006/relationships" id="261" r:id="R8170db819efd443f"/>
    <p:sldId xmlns:r="http://schemas.openxmlformats.org/officeDocument/2006/relationships" id="262" r:id="R36f433e4d3d1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d4b927d214514" /><Relationship Type="http://schemas.openxmlformats.org/officeDocument/2006/relationships/slide" Target="/ppt/slides/slide1.xml" Id="R65df608f9ed746e1" /><Relationship Type="http://schemas.openxmlformats.org/officeDocument/2006/relationships/slide" Target="/ppt/slides/slide2.xml" Id="R187e900e66144cde" /><Relationship Type="http://schemas.openxmlformats.org/officeDocument/2006/relationships/slide" Target="/ppt/slides/slide3.xml" Id="R2e5906ea24be4d8b" /><Relationship Type="http://schemas.openxmlformats.org/officeDocument/2006/relationships/slide" Target="/ppt/slides/slide4.xml" Id="Rd64d23785c85438c" /><Relationship Type="http://schemas.openxmlformats.org/officeDocument/2006/relationships/slide" Target="/ppt/slides/slide5.xml" Id="R8b21294488704573" /><Relationship Type="http://schemas.openxmlformats.org/officeDocument/2006/relationships/slide" Target="/ppt/slides/slide6.xml" Id="R8170db819efd443f" /><Relationship Type="http://schemas.openxmlformats.org/officeDocument/2006/relationships/slide" Target="/ppt/slides/slide7.xml" Id="R36f433e4d3d1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199ac4ff7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ec8b71ea4195" /><Relationship Type="http://schemas.openxmlformats.org/officeDocument/2006/relationships/theme" Target="/ppt/slideMasters/theme/theme1.xml" Id="Rcc2edf625c88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4ec8b71ea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bb222ea2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f82c0c175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3dad4076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22cb4c29e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d509e294c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fc4f834a3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f7b3af1a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2 158 698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KVAME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Vormedalsvegen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21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883 692 012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