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0f8f9a511e42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6af5027c8e4535"/>
  </p:sldMasterIdLst>
  <p:sldIdLst>
    <p:sldId xmlns:r="http://schemas.openxmlformats.org/officeDocument/2006/relationships" id="256" r:id="R9bd83693c89c46bd"/>
    <p:sldId xmlns:r="http://schemas.openxmlformats.org/officeDocument/2006/relationships" id="257" r:id="Rfadb72cd947b471a"/>
    <p:sldId xmlns:r="http://schemas.openxmlformats.org/officeDocument/2006/relationships" id="258" r:id="R6549b1f55f5e4a51"/>
    <p:sldId xmlns:r="http://schemas.openxmlformats.org/officeDocument/2006/relationships" id="259" r:id="R861573212e1d4928"/>
    <p:sldId xmlns:r="http://schemas.openxmlformats.org/officeDocument/2006/relationships" id="260" r:id="R681cfa248f064cda"/>
    <p:sldId xmlns:r="http://schemas.openxmlformats.org/officeDocument/2006/relationships" id="261" r:id="R71ec548196d44e36"/>
    <p:sldId xmlns:r="http://schemas.openxmlformats.org/officeDocument/2006/relationships" id="262" r:id="R210c5de362134d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6af5027c8e4535" /><Relationship Type="http://schemas.openxmlformats.org/officeDocument/2006/relationships/slide" Target="/ppt/slides/slide1.xml" Id="R9bd83693c89c46bd" /><Relationship Type="http://schemas.openxmlformats.org/officeDocument/2006/relationships/slide" Target="/ppt/slides/slide2.xml" Id="Rfadb72cd947b471a" /><Relationship Type="http://schemas.openxmlformats.org/officeDocument/2006/relationships/slide" Target="/ppt/slides/slide3.xml" Id="R6549b1f55f5e4a51" /><Relationship Type="http://schemas.openxmlformats.org/officeDocument/2006/relationships/slide" Target="/ppt/slides/slide4.xml" Id="R861573212e1d4928" /><Relationship Type="http://schemas.openxmlformats.org/officeDocument/2006/relationships/slide" Target="/ppt/slides/slide5.xml" Id="R681cfa248f064cda" /><Relationship Type="http://schemas.openxmlformats.org/officeDocument/2006/relationships/slide" Target="/ppt/slides/slide6.xml" Id="R71ec548196d44e36" /><Relationship Type="http://schemas.openxmlformats.org/officeDocument/2006/relationships/slide" Target="/ppt/slides/slide7.xml" Id="R210c5de362134d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2f9399b50a43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65c97dcd71425b" /><Relationship Type="http://schemas.openxmlformats.org/officeDocument/2006/relationships/theme" Target="/ppt/slideMasters/theme/theme1.xml" Id="R38d90d5e5f8a4f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65c97dcd7142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6f9b9d3ca046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3655fe42cb43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672224a63744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a68c06a5904d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c7ff1f9cc24d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199a80850646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dcde31d7cd4f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NORGESGRUPPEN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NORGESGRUPPEN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NORGESGRUPPEN REGNSKAP AS ble etablert [år] og holder til i Brumunddal.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NORGESGRUPPEN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NORGESGRUPPEN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NORGESGRUPPEN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134 878 818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3 991 886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4 336 092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31 972 091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59 053 958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NORGESGRUPPEN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NORGESGRUPPEN FELLESTJENESTER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NORGESGRUPPEN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Jemtlandsvegen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2383 Brumunddal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33 15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883 743 512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NORGESGRUPPEN REGNSKAP AS</a:t>
            </a:r>
          </a:p>
        </p:txBody>
      </p:sp>
    </p:spTree>
  </p:cSld>
  <p:clrMapOvr>
    <a:masterClrMapping xmlns:a="http://schemas.openxmlformats.org/drawingml/2006/main"/>
  </p:clrMapOvr>
</p:sld>
</file>