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b5538eb29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c7b68ac8a4b2b"/>
  </p:sldMasterIdLst>
  <p:sldIdLst>
    <p:sldId xmlns:r="http://schemas.openxmlformats.org/officeDocument/2006/relationships" id="256" r:id="R19ee089fe85e4c9e"/>
    <p:sldId xmlns:r="http://schemas.openxmlformats.org/officeDocument/2006/relationships" id="257" r:id="Rc0d22216be5b411b"/>
    <p:sldId xmlns:r="http://schemas.openxmlformats.org/officeDocument/2006/relationships" id="258" r:id="R5c558b4641364855"/>
    <p:sldId xmlns:r="http://schemas.openxmlformats.org/officeDocument/2006/relationships" id="259" r:id="Rab14fbda33714846"/>
    <p:sldId xmlns:r="http://schemas.openxmlformats.org/officeDocument/2006/relationships" id="260" r:id="R0ae90094054c4df6"/>
    <p:sldId xmlns:r="http://schemas.openxmlformats.org/officeDocument/2006/relationships" id="261" r:id="R58f7dbaacc3a4985"/>
    <p:sldId xmlns:r="http://schemas.openxmlformats.org/officeDocument/2006/relationships" id="262" r:id="R258b79b1c49c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c7b68ac8a4b2b" /><Relationship Type="http://schemas.openxmlformats.org/officeDocument/2006/relationships/slide" Target="/ppt/slides/slide1.xml" Id="R19ee089fe85e4c9e" /><Relationship Type="http://schemas.openxmlformats.org/officeDocument/2006/relationships/slide" Target="/ppt/slides/slide2.xml" Id="Rc0d22216be5b411b" /><Relationship Type="http://schemas.openxmlformats.org/officeDocument/2006/relationships/slide" Target="/ppt/slides/slide3.xml" Id="R5c558b4641364855" /><Relationship Type="http://schemas.openxmlformats.org/officeDocument/2006/relationships/slide" Target="/ppt/slides/slide4.xml" Id="Rab14fbda33714846" /><Relationship Type="http://schemas.openxmlformats.org/officeDocument/2006/relationships/slide" Target="/ppt/slides/slide5.xml" Id="R0ae90094054c4df6" /><Relationship Type="http://schemas.openxmlformats.org/officeDocument/2006/relationships/slide" Target="/ppt/slides/slide6.xml" Id="R58f7dbaacc3a4985" /><Relationship Type="http://schemas.openxmlformats.org/officeDocument/2006/relationships/slide" Target="/ppt/slides/slide7.xml" Id="R258b79b1c49c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ceecd084d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3cb41781439c" /><Relationship Type="http://schemas.openxmlformats.org/officeDocument/2006/relationships/theme" Target="/ppt/slideMasters/theme/theme1.xml" Id="R7e5faf17696a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43cb41781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913786fa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aad35e4f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79c83971d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1001d8765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b76a32ed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50a92209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87f1b8e3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PALS EIENDOM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34 780 194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15 085 503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29 522 603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182 519 476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206 617 513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andre.vernfelt@pals.no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883 778 782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PALS EIENDOM AS</a:t>
            </a:r>
          </a:p>
        </p:txBody>
      </p:sp>
    </p:spTree>
  </p:cSld>
  <p:clrMapOvr>
    <a:masterClrMapping xmlns:a="http://schemas.openxmlformats.org/drawingml/2006/main"/>
  </p:clrMapOvr>
</p:sld>
</file>