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ce65a41bc240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6f858233a04e89"/>
  </p:sldMasterIdLst>
  <p:sldIdLst>
    <p:sldId xmlns:r="http://schemas.openxmlformats.org/officeDocument/2006/relationships" id="256" r:id="R2eab7df99fd94cc7"/>
    <p:sldId xmlns:r="http://schemas.openxmlformats.org/officeDocument/2006/relationships" id="257" r:id="R6505e381b6e041cd"/>
    <p:sldId xmlns:r="http://schemas.openxmlformats.org/officeDocument/2006/relationships" id="258" r:id="R73df91e4cb274e37"/>
    <p:sldId xmlns:r="http://schemas.openxmlformats.org/officeDocument/2006/relationships" id="259" r:id="R93feb112d6dc44df"/>
    <p:sldId xmlns:r="http://schemas.openxmlformats.org/officeDocument/2006/relationships" id="260" r:id="Rd4a8f2c3a6c647b3"/>
    <p:sldId xmlns:r="http://schemas.openxmlformats.org/officeDocument/2006/relationships" id="261" r:id="Rb47fa40379ab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f858233a04e89" /><Relationship Type="http://schemas.openxmlformats.org/officeDocument/2006/relationships/slide" Target="/ppt/slides/slide1.xml" Id="R2eab7df99fd94cc7" /><Relationship Type="http://schemas.openxmlformats.org/officeDocument/2006/relationships/slide" Target="/ppt/slides/slide2.xml" Id="R6505e381b6e041cd" /><Relationship Type="http://schemas.openxmlformats.org/officeDocument/2006/relationships/slide" Target="/ppt/slides/slide3.xml" Id="R73df91e4cb274e37" /><Relationship Type="http://schemas.openxmlformats.org/officeDocument/2006/relationships/slide" Target="/ppt/slides/slide4.xml" Id="R93feb112d6dc44df" /><Relationship Type="http://schemas.openxmlformats.org/officeDocument/2006/relationships/slide" Target="/ppt/slides/slide5.xml" Id="Rd4a8f2c3a6c647b3" /><Relationship Type="http://schemas.openxmlformats.org/officeDocument/2006/relationships/slide" Target="/ppt/slides/slide6.xml" Id="Rb47fa40379ab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42c5cb05f40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91817a2ab4387" /><Relationship Type="http://schemas.openxmlformats.org/officeDocument/2006/relationships/theme" Target="/ppt/slideMasters/theme/theme1.xml" Id="R729f3206fe81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d91817a2ab43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4e8ad1e4e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67de2d9f4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56e1c46bc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c215f4e87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96ae7fa13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5b5443b29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TRIPPEL-R - BØGHS REGNSKAP RAPPORTERING RÅDGIVNING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TRIPPEL-R - BØGHS REGNSKAP RAPPORTERING RÅDGIVNING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6 523 185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963 816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Fritzners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www.trippel-r.com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884 029 872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