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1961ce0f4247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04365b59ae40e6"/>
  </p:sldMasterIdLst>
  <p:sldIdLst>
    <p:sldId xmlns:r="http://schemas.openxmlformats.org/officeDocument/2006/relationships" id="256" r:id="R454bf19dc4e14779"/>
    <p:sldId xmlns:r="http://schemas.openxmlformats.org/officeDocument/2006/relationships" id="257" r:id="Ra01246ee7b4a4088"/>
    <p:sldId xmlns:r="http://schemas.openxmlformats.org/officeDocument/2006/relationships" id="258" r:id="R2cc5bbfe93c9456a"/>
    <p:sldId xmlns:r="http://schemas.openxmlformats.org/officeDocument/2006/relationships" id="259" r:id="R5caae56266c7487e"/>
    <p:sldId xmlns:r="http://schemas.openxmlformats.org/officeDocument/2006/relationships" id="260" r:id="R9101844866314251"/>
    <p:sldId xmlns:r="http://schemas.openxmlformats.org/officeDocument/2006/relationships" id="261" r:id="Rfc161f539173444d"/>
    <p:sldId xmlns:r="http://schemas.openxmlformats.org/officeDocument/2006/relationships" id="262" r:id="Re5a79576d64a43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4365b59ae40e6" /><Relationship Type="http://schemas.openxmlformats.org/officeDocument/2006/relationships/slide" Target="/ppt/slides/slide1.xml" Id="R454bf19dc4e14779" /><Relationship Type="http://schemas.openxmlformats.org/officeDocument/2006/relationships/slide" Target="/ppt/slides/slide2.xml" Id="Ra01246ee7b4a4088" /><Relationship Type="http://schemas.openxmlformats.org/officeDocument/2006/relationships/slide" Target="/ppt/slides/slide3.xml" Id="R2cc5bbfe93c9456a" /><Relationship Type="http://schemas.openxmlformats.org/officeDocument/2006/relationships/slide" Target="/ppt/slides/slide4.xml" Id="R5caae56266c7487e" /><Relationship Type="http://schemas.openxmlformats.org/officeDocument/2006/relationships/slide" Target="/ppt/slides/slide5.xml" Id="R9101844866314251" /><Relationship Type="http://schemas.openxmlformats.org/officeDocument/2006/relationships/slide" Target="/ppt/slides/slide6.xml" Id="Rfc161f539173444d" /><Relationship Type="http://schemas.openxmlformats.org/officeDocument/2006/relationships/slide" Target="/ppt/slides/slide7.xml" Id="Re5a79576d64a43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02494702c40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bf86c9e644a8c" /><Relationship Type="http://schemas.openxmlformats.org/officeDocument/2006/relationships/theme" Target="/ppt/slideMasters/theme/theme1.xml" Id="Rc02f461c8edc49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6bf86c9e644a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ffd46ee6446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e4aef9b0a47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d6a6a0b9e49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e4e28b3484d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a265126b24b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9d197516a48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f373959f246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SINGITA WORLDWIDE TRADING &amp;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SINGITA WORLDWIDE TRADING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SINGITA WORLDWIDE TRADING &amp;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SINGITA WORLDWIDE TRADING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SINGITA WORLDWIDE TRADING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SINGITA WORLDWIDE TRADING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SINGITA WORLDWIDE TRADING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JOHANNES SONERUD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SINGITA WORLDWIDE TRADING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Observatoriegata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884 320 232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SINGITA WORLDWIDE TRADING &amp; CONSULTING AS</a:t>
            </a:r>
          </a:p>
        </p:txBody>
      </p:sp>
    </p:spTree>
  </p:cSld>
  <p:clrMapOvr>
    <a:masterClrMapping xmlns:a="http://schemas.openxmlformats.org/drawingml/2006/main"/>
  </p:clrMapOvr>
</p:sld>
</file>