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772a3c208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0dfbb07234cc5"/>
  </p:sldMasterIdLst>
  <p:sldIdLst>
    <p:sldId xmlns:r="http://schemas.openxmlformats.org/officeDocument/2006/relationships" id="256" r:id="Rfdb2a2b75f8d4acb"/>
    <p:sldId xmlns:r="http://schemas.openxmlformats.org/officeDocument/2006/relationships" id="257" r:id="Rc18f3afd4ac7452c"/>
    <p:sldId xmlns:r="http://schemas.openxmlformats.org/officeDocument/2006/relationships" id="258" r:id="R54c46905287b4834"/>
    <p:sldId xmlns:r="http://schemas.openxmlformats.org/officeDocument/2006/relationships" id="259" r:id="Rf9e1716c2bae437a"/>
    <p:sldId xmlns:r="http://schemas.openxmlformats.org/officeDocument/2006/relationships" id="260" r:id="Rcb51aeea1baa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0dfbb07234cc5" /><Relationship Type="http://schemas.openxmlformats.org/officeDocument/2006/relationships/slide" Target="/ppt/slides/slide1.xml" Id="Rfdb2a2b75f8d4acb" /><Relationship Type="http://schemas.openxmlformats.org/officeDocument/2006/relationships/slide" Target="/ppt/slides/slide2.xml" Id="Rc18f3afd4ac7452c" /><Relationship Type="http://schemas.openxmlformats.org/officeDocument/2006/relationships/slide" Target="/ppt/slides/slide3.xml" Id="R54c46905287b4834" /><Relationship Type="http://schemas.openxmlformats.org/officeDocument/2006/relationships/slide" Target="/ppt/slides/slide4.xml" Id="Rf9e1716c2bae437a" /><Relationship Type="http://schemas.openxmlformats.org/officeDocument/2006/relationships/slide" Target="/ppt/slides/slide5.xml" Id="Rcb51aeea1baa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47a52ea47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11c549014cbd" /><Relationship Type="http://schemas.openxmlformats.org/officeDocument/2006/relationships/theme" Target="/ppt/slideMasters/theme/theme1.xml" Id="R29381c0008b0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611c54901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bd0df5d7f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828603166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480fac21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7783d2b93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aab018c70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fond@fondsfinans.no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www.fondsfinans.no/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884 494 362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NORGE</a:t>
            </a:r>
          </a:p>
        </p:txBody>
      </p:sp>
    </p:spTree>
  </p:cSld>
  <p:clrMapOvr>
    <a:masterClrMapping xmlns:a="http://schemas.openxmlformats.org/drawingml/2006/main"/>
  </p:clrMapOvr>
</p:sld>
</file>