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13ef4b665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478ab259f4731"/>
  </p:sldMasterIdLst>
  <p:sldIdLst>
    <p:sldId xmlns:r="http://schemas.openxmlformats.org/officeDocument/2006/relationships" id="256" r:id="Rb2cf429bc1f849b3"/>
    <p:sldId xmlns:r="http://schemas.openxmlformats.org/officeDocument/2006/relationships" id="257" r:id="R8e4bbb8759dd42a0"/>
    <p:sldId xmlns:r="http://schemas.openxmlformats.org/officeDocument/2006/relationships" id="258" r:id="R94f8535f71194281"/>
    <p:sldId xmlns:r="http://schemas.openxmlformats.org/officeDocument/2006/relationships" id="259" r:id="R1064f4a6cebb4148"/>
    <p:sldId xmlns:r="http://schemas.openxmlformats.org/officeDocument/2006/relationships" id="260" r:id="R4ec2479784424dcb"/>
    <p:sldId xmlns:r="http://schemas.openxmlformats.org/officeDocument/2006/relationships" id="261" r:id="R9542999f79da40d5"/>
    <p:sldId xmlns:r="http://schemas.openxmlformats.org/officeDocument/2006/relationships" id="262" r:id="Rd0013d7bff78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478ab259f4731" /><Relationship Type="http://schemas.openxmlformats.org/officeDocument/2006/relationships/slide" Target="/ppt/slides/slide1.xml" Id="Rb2cf429bc1f849b3" /><Relationship Type="http://schemas.openxmlformats.org/officeDocument/2006/relationships/slide" Target="/ppt/slides/slide2.xml" Id="R8e4bbb8759dd42a0" /><Relationship Type="http://schemas.openxmlformats.org/officeDocument/2006/relationships/slide" Target="/ppt/slides/slide3.xml" Id="R94f8535f71194281" /><Relationship Type="http://schemas.openxmlformats.org/officeDocument/2006/relationships/slide" Target="/ppt/slides/slide4.xml" Id="R1064f4a6cebb4148" /><Relationship Type="http://schemas.openxmlformats.org/officeDocument/2006/relationships/slide" Target="/ppt/slides/slide5.xml" Id="R4ec2479784424dcb" /><Relationship Type="http://schemas.openxmlformats.org/officeDocument/2006/relationships/slide" Target="/ppt/slides/slide6.xml" Id="R9542999f79da40d5" /><Relationship Type="http://schemas.openxmlformats.org/officeDocument/2006/relationships/slide" Target="/ppt/slides/slide7.xml" Id="Rd0013d7bff78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8ea21ad21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31dded4541e8" /><Relationship Type="http://schemas.openxmlformats.org/officeDocument/2006/relationships/theme" Target="/ppt/slideMasters/theme/theme1.xml" Id="R66e889c40904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c31dded45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f5528daa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1bbf683e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cc8788d5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2671f873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2e3e6439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efdc8c01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768e43dc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 LØVDAL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 LØVDAL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33 246 384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DAGNER LØVDAL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Oscar Løvdal, Industrigata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885 079 032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