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8579a5dedc44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3e9b9ec97b437d"/>
  </p:sldMasterIdLst>
  <p:sldIdLst>
    <p:sldId xmlns:r="http://schemas.openxmlformats.org/officeDocument/2006/relationships" id="256" r:id="R1a76da0e49134987"/>
    <p:sldId xmlns:r="http://schemas.openxmlformats.org/officeDocument/2006/relationships" id="257" r:id="Rde1b0a4f3be742cb"/>
    <p:sldId xmlns:r="http://schemas.openxmlformats.org/officeDocument/2006/relationships" id="258" r:id="R72dea60ffb904ae6"/>
    <p:sldId xmlns:r="http://schemas.openxmlformats.org/officeDocument/2006/relationships" id="259" r:id="Ra11f2ac5ae5344c1"/>
    <p:sldId xmlns:r="http://schemas.openxmlformats.org/officeDocument/2006/relationships" id="260" r:id="R79fabb70c4c8476a"/>
    <p:sldId xmlns:r="http://schemas.openxmlformats.org/officeDocument/2006/relationships" id="261" r:id="R4343597984fa4e40"/>
    <p:sldId xmlns:r="http://schemas.openxmlformats.org/officeDocument/2006/relationships" id="262" r:id="Re74a50fe778648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3e9b9ec97b437d" /><Relationship Type="http://schemas.openxmlformats.org/officeDocument/2006/relationships/slide" Target="/ppt/slides/slide1.xml" Id="R1a76da0e49134987" /><Relationship Type="http://schemas.openxmlformats.org/officeDocument/2006/relationships/slide" Target="/ppt/slides/slide2.xml" Id="Rde1b0a4f3be742cb" /><Relationship Type="http://schemas.openxmlformats.org/officeDocument/2006/relationships/slide" Target="/ppt/slides/slide3.xml" Id="R72dea60ffb904ae6" /><Relationship Type="http://schemas.openxmlformats.org/officeDocument/2006/relationships/slide" Target="/ppt/slides/slide4.xml" Id="Ra11f2ac5ae5344c1" /><Relationship Type="http://schemas.openxmlformats.org/officeDocument/2006/relationships/slide" Target="/ppt/slides/slide5.xml" Id="R79fabb70c4c8476a" /><Relationship Type="http://schemas.openxmlformats.org/officeDocument/2006/relationships/slide" Target="/ppt/slides/slide6.xml" Id="R4343597984fa4e40" /><Relationship Type="http://schemas.openxmlformats.org/officeDocument/2006/relationships/slide" Target="/ppt/slides/slide7.xml" Id="Re74a50fe778648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8424423fe45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8b8c6d53b4278" /><Relationship Type="http://schemas.openxmlformats.org/officeDocument/2006/relationships/theme" Target="/ppt/slideMasters/theme/theme1.xml" Id="R197b622e54384a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48b8c6d53b42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0b2c9c2e34c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cf4b2942e4a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85d6665164b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27d00fdf542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90665889645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a8f0144a049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2531507dc44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GRAND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GRAND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59 575 237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−4 319 540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−3 484 393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15 683 647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33 379 728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LILY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Augusts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77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kongsberg@strawberry.no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885 225 462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