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99a1d4c9f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1cba97b2a4f3c"/>
  </p:sldMasterIdLst>
  <p:sldIdLst>
    <p:sldId xmlns:r="http://schemas.openxmlformats.org/officeDocument/2006/relationships" id="256" r:id="R12fb5e242edd401a"/>
    <p:sldId xmlns:r="http://schemas.openxmlformats.org/officeDocument/2006/relationships" id="257" r:id="R517b53f1c88842b1"/>
    <p:sldId xmlns:r="http://schemas.openxmlformats.org/officeDocument/2006/relationships" id="258" r:id="Rf02f0a79df224a85"/>
    <p:sldId xmlns:r="http://schemas.openxmlformats.org/officeDocument/2006/relationships" id="259" r:id="R88ecf124cd58469a"/>
    <p:sldId xmlns:r="http://schemas.openxmlformats.org/officeDocument/2006/relationships" id="260" r:id="Rcad091f7c6864c42"/>
    <p:sldId xmlns:r="http://schemas.openxmlformats.org/officeDocument/2006/relationships" id="261" r:id="Ra43746a2028047c2"/>
    <p:sldId xmlns:r="http://schemas.openxmlformats.org/officeDocument/2006/relationships" id="262" r:id="R28c478dadae6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1cba97b2a4f3c" /><Relationship Type="http://schemas.openxmlformats.org/officeDocument/2006/relationships/slide" Target="/ppt/slides/slide1.xml" Id="R12fb5e242edd401a" /><Relationship Type="http://schemas.openxmlformats.org/officeDocument/2006/relationships/slide" Target="/ppt/slides/slide2.xml" Id="R517b53f1c88842b1" /><Relationship Type="http://schemas.openxmlformats.org/officeDocument/2006/relationships/slide" Target="/ppt/slides/slide3.xml" Id="Rf02f0a79df224a85" /><Relationship Type="http://schemas.openxmlformats.org/officeDocument/2006/relationships/slide" Target="/ppt/slides/slide4.xml" Id="R88ecf124cd58469a" /><Relationship Type="http://schemas.openxmlformats.org/officeDocument/2006/relationships/slide" Target="/ppt/slides/slide5.xml" Id="Rcad091f7c6864c42" /><Relationship Type="http://schemas.openxmlformats.org/officeDocument/2006/relationships/slide" Target="/ppt/slides/slide6.xml" Id="Ra43746a2028047c2" /><Relationship Type="http://schemas.openxmlformats.org/officeDocument/2006/relationships/slide" Target="/ppt/slides/slide7.xml" Id="R28c478dadae6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f55a0522f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383fc828e466f" /><Relationship Type="http://schemas.openxmlformats.org/officeDocument/2006/relationships/theme" Target="/ppt/slideMasters/theme/theme1.xml" Id="R45c3cf402879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383fc828e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7b83cd02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ab3f407e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86a8fbeb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e17d3116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20ba1f28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ecf89095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5470b256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JULSHAMN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PAULSEN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