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ce204277a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159965ea54530"/>
  </p:sldMasterIdLst>
  <p:sldIdLst>
    <p:sldId xmlns:r="http://schemas.openxmlformats.org/officeDocument/2006/relationships" id="256" r:id="Rfdb71a2f29ce4fa1"/>
    <p:sldId xmlns:r="http://schemas.openxmlformats.org/officeDocument/2006/relationships" id="257" r:id="Rd034c938a94a4f07"/>
    <p:sldId xmlns:r="http://schemas.openxmlformats.org/officeDocument/2006/relationships" id="258" r:id="Rd8d1e2ecd6584a69"/>
    <p:sldId xmlns:r="http://schemas.openxmlformats.org/officeDocument/2006/relationships" id="259" r:id="Ra1c4fa64f1194335"/>
    <p:sldId xmlns:r="http://schemas.openxmlformats.org/officeDocument/2006/relationships" id="260" r:id="R8caba88572084b56"/>
    <p:sldId xmlns:r="http://schemas.openxmlformats.org/officeDocument/2006/relationships" id="261" r:id="R9e6af3f5e0c0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159965ea54530" /><Relationship Type="http://schemas.openxmlformats.org/officeDocument/2006/relationships/slide" Target="/ppt/slides/slide1.xml" Id="Rfdb71a2f29ce4fa1" /><Relationship Type="http://schemas.openxmlformats.org/officeDocument/2006/relationships/slide" Target="/ppt/slides/slide2.xml" Id="Rd034c938a94a4f07" /><Relationship Type="http://schemas.openxmlformats.org/officeDocument/2006/relationships/slide" Target="/ppt/slides/slide3.xml" Id="Rd8d1e2ecd6584a69" /><Relationship Type="http://schemas.openxmlformats.org/officeDocument/2006/relationships/slide" Target="/ppt/slides/slide4.xml" Id="Ra1c4fa64f1194335" /><Relationship Type="http://schemas.openxmlformats.org/officeDocument/2006/relationships/slide" Target="/ppt/slides/slide5.xml" Id="R8caba88572084b56" /><Relationship Type="http://schemas.openxmlformats.org/officeDocument/2006/relationships/slide" Target="/ppt/slides/slide6.xml" Id="R9e6af3f5e0c0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83d93f5aa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e031a8a24447" /><Relationship Type="http://schemas.openxmlformats.org/officeDocument/2006/relationships/theme" Target="/ppt/slideMasters/theme/theme1.xml" Id="R2416cc5e383f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6e031a8a2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426e7a38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33e0e6e1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8896a40a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90be5aee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0196bb84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fa2d6a70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