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6bc29d26c14c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4ed1228b7c46cd"/>
  </p:sldMasterIdLst>
  <p:sldIdLst>
    <p:sldId xmlns:r="http://schemas.openxmlformats.org/officeDocument/2006/relationships" id="256" r:id="R888c5ec1354a4a09"/>
    <p:sldId xmlns:r="http://schemas.openxmlformats.org/officeDocument/2006/relationships" id="257" r:id="R2d8afc1425de43d3"/>
    <p:sldId xmlns:r="http://schemas.openxmlformats.org/officeDocument/2006/relationships" id="258" r:id="Rbbbb99efd8674e86"/>
    <p:sldId xmlns:r="http://schemas.openxmlformats.org/officeDocument/2006/relationships" id="259" r:id="R82489ad0f6f947cc"/>
    <p:sldId xmlns:r="http://schemas.openxmlformats.org/officeDocument/2006/relationships" id="260" r:id="R86f6013d4f07486a"/>
    <p:sldId xmlns:r="http://schemas.openxmlformats.org/officeDocument/2006/relationships" id="261" r:id="R09ac00354fdc4298"/>
    <p:sldId xmlns:r="http://schemas.openxmlformats.org/officeDocument/2006/relationships" id="262" r:id="R931ee5e7acbf4b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ed1228b7c46cd" /><Relationship Type="http://schemas.openxmlformats.org/officeDocument/2006/relationships/slide" Target="/ppt/slides/slide1.xml" Id="R888c5ec1354a4a09" /><Relationship Type="http://schemas.openxmlformats.org/officeDocument/2006/relationships/slide" Target="/ppt/slides/slide2.xml" Id="R2d8afc1425de43d3" /><Relationship Type="http://schemas.openxmlformats.org/officeDocument/2006/relationships/slide" Target="/ppt/slides/slide3.xml" Id="Rbbbb99efd8674e86" /><Relationship Type="http://schemas.openxmlformats.org/officeDocument/2006/relationships/slide" Target="/ppt/slides/slide4.xml" Id="R82489ad0f6f947cc" /><Relationship Type="http://schemas.openxmlformats.org/officeDocument/2006/relationships/slide" Target="/ppt/slides/slide5.xml" Id="R86f6013d4f07486a" /><Relationship Type="http://schemas.openxmlformats.org/officeDocument/2006/relationships/slide" Target="/ppt/slides/slide6.xml" Id="R09ac00354fdc4298" /><Relationship Type="http://schemas.openxmlformats.org/officeDocument/2006/relationships/slide" Target="/ppt/slides/slide7.xml" Id="R931ee5e7acbf4b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9925d773ac41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0f2026e22406e" /><Relationship Type="http://schemas.openxmlformats.org/officeDocument/2006/relationships/theme" Target="/ppt/slideMasters/theme/theme1.xml" Id="R2f6cbffdd2f44b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e0f2026e2240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b21a09dea43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ae4656a7041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6e2c32c584e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6f5c5e15648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3bd2f7d2343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1368c26d940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c444092bc4f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ONS KONSULENTTJENESTER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ONS KONSULENTTJENESTER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454 160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4 261 649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43 146 546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44 064 216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NICOLAI SØRTØMME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THERESE SØRTØMME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Bakklandet 12F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51 10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ons@intermail.no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886 040 652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 KONSULENTTJENESTER AS</a:t>
            </a:r>
          </a:p>
        </p:txBody>
      </p:sp>
    </p:spTree>
  </p:cSld>
  <p:clrMapOvr>
    <a:masterClrMapping xmlns:a="http://schemas.openxmlformats.org/drawingml/2006/main"/>
  </p:clrMapOvr>
</p:sld>
</file>