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97221cf79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b0a4e39ac4951"/>
  </p:sldMasterIdLst>
  <p:sldIdLst>
    <p:sldId xmlns:r="http://schemas.openxmlformats.org/officeDocument/2006/relationships" id="256" r:id="Refa3f68d90184e71"/>
    <p:sldId xmlns:r="http://schemas.openxmlformats.org/officeDocument/2006/relationships" id="257" r:id="R657b313081304497"/>
    <p:sldId xmlns:r="http://schemas.openxmlformats.org/officeDocument/2006/relationships" id="258" r:id="R986ad4a4f03c42d8"/>
    <p:sldId xmlns:r="http://schemas.openxmlformats.org/officeDocument/2006/relationships" id="259" r:id="R311a622b484747d5"/>
    <p:sldId xmlns:r="http://schemas.openxmlformats.org/officeDocument/2006/relationships" id="260" r:id="Rcf108d2ff4dd4c8e"/>
    <p:sldId xmlns:r="http://schemas.openxmlformats.org/officeDocument/2006/relationships" id="261" r:id="R2e16f047c29443d4"/>
    <p:sldId xmlns:r="http://schemas.openxmlformats.org/officeDocument/2006/relationships" id="262" r:id="R4c41c1180ffc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b0a4e39ac4951" /><Relationship Type="http://schemas.openxmlformats.org/officeDocument/2006/relationships/slide" Target="/ppt/slides/slide1.xml" Id="Refa3f68d90184e71" /><Relationship Type="http://schemas.openxmlformats.org/officeDocument/2006/relationships/slide" Target="/ppt/slides/slide2.xml" Id="R657b313081304497" /><Relationship Type="http://schemas.openxmlformats.org/officeDocument/2006/relationships/slide" Target="/ppt/slides/slide3.xml" Id="R986ad4a4f03c42d8" /><Relationship Type="http://schemas.openxmlformats.org/officeDocument/2006/relationships/slide" Target="/ppt/slides/slide4.xml" Id="R311a622b484747d5" /><Relationship Type="http://schemas.openxmlformats.org/officeDocument/2006/relationships/slide" Target="/ppt/slides/slide5.xml" Id="Rcf108d2ff4dd4c8e" /><Relationship Type="http://schemas.openxmlformats.org/officeDocument/2006/relationships/slide" Target="/ppt/slides/slide6.xml" Id="R2e16f047c29443d4" /><Relationship Type="http://schemas.openxmlformats.org/officeDocument/2006/relationships/slide" Target="/ppt/slides/slide7.xml" Id="R4c41c1180ffc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7bdf80ca1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336893aa4d3a" /><Relationship Type="http://schemas.openxmlformats.org/officeDocument/2006/relationships/theme" Target="/ppt/slideMasters/theme/theme1.xml" Id="Rcd6d71ec2459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d336893aa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06c29f74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12e754e8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d5677898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99b7cd0c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edae383e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91a13fd5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3c312dac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GARASJEGUTANE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GARASJEGUTANE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Tvildesvegen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14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886 244 142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