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22dad744b3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e7562b6014f09"/>
  </p:sldMasterIdLst>
  <p:sldIdLst>
    <p:sldId xmlns:r="http://schemas.openxmlformats.org/officeDocument/2006/relationships" id="256" r:id="Rf9e4ff4b19644e34"/>
    <p:sldId xmlns:r="http://schemas.openxmlformats.org/officeDocument/2006/relationships" id="257" r:id="Rd2f6df62bc7a41b1"/>
    <p:sldId xmlns:r="http://schemas.openxmlformats.org/officeDocument/2006/relationships" id="258" r:id="R533fed6a9175467a"/>
    <p:sldId xmlns:r="http://schemas.openxmlformats.org/officeDocument/2006/relationships" id="259" r:id="R60879fe80cd64264"/>
    <p:sldId xmlns:r="http://schemas.openxmlformats.org/officeDocument/2006/relationships" id="260" r:id="Rb3c92a729cdc475c"/>
    <p:sldId xmlns:r="http://schemas.openxmlformats.org/officeDocument/2006/relationships" id="261" r:id="R3200060f97314f8a"/>
    <p:sldId xmlns:r="http://schemas.openxmlformats.org/officeDocument/2006/relationships" id="262" r:id="R130cc3f1d358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e7562b6014f09" /><Relationship Type="http://schemas.openxmlformats.org/officeDocument/2006/relationships/slide" Target="/ppt/slides/slide1.xml" Id="Rf9e4ff4b19644e34" /><Relationship Type="http://schemas.openxmlformats.org/officeDocument/2006/relationships/slide" Target="/ppt/slides/slide2.xml" Id="Rd2f6df62bc7a41b1" /><Relationship Type="http://schemas.openxmlformats.org/officeDocument/2006/relationships/slide" Target="/ppt/slides/slide3.xml" Id="R533fed6a9175467a" /><Relationship Type="http://schemas.openxmlformats.org/officeDocument/2006/relationships/slide" Target="/ppt/slides/slide4.xml" Id="R60879fe80cd64264" /><Relationship Type="http://schemas.openxmlformats.org/officeDocument/2006/relationships/slide" Target="/ppt/slides/slide5.xml" Id="Rb3c92a729cdc475c" /><Relationship Type="http://schemas.openxmlformats.org/officeDocument/2006/relationships/slide" Target="/ppt/slides/slide6.xml" Id="R3200060f97314f8a" /><Relationship Type="http://schemas.openxmlformats.org/officeDocument/2006/relationships/slide" Target="/ppt/slides/slide7.xml" Id="R130cc3f1d358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1da3b37c8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59c907734001" /><Relationship Type="http://schemas.openxmlformats.org/officeDocument/2006/relationships/theme" Target="/ppt/slideMasters/theme/theme1.xml" Id="Ra274c8a66f0248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b59c90773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e37c3d08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f5411564d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6b8798a7b4a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e277d83f0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3942c82a4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2fe20af57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9eea7ae9f4d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STARSHIP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STARSHIP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41 713 374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36 195 514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36 372 712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412 120 131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441 774 204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CECILIE ALEXANDRA P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CECILIE ALEXANDRA P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886 508 212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STARSHIP INVESTMENTS AS</a:t>
            </a:r>
          </a:p>
        </p:txBody>
      </p:sp>
    </p:spTree>
  </p:cSld>
  <p:clrMapOvr>
    <a:masterClrMapping xmlns:a="http://schemas.openxmlformats.org/drawingml/2006/main"/>
  </p:clrMapOvr>
</p:sld>
</file>