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c084871d9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fa9f9913943d3"/>
  </p:sldMasterIdLst>
  <p:sldIdLst>
    <p:sldId xmlns:r="http://schemas.openxmlformats.org/officeDocument/2006/relationships" id="256" r:id="Rcb6f8b762b4345b3"/>
    <p:sldId xmlns:r="http://schemas.openxmlformats.org/officeDocument/2006/relationships" id="257" r:id="Rcc318d47ec004267"/>
    <p:sldId xmlns:r="http://schemas.openxmlformats.org/officeDocument/2006/relationships" id="258" r:id="Re4338b94d9774b32"/>
    <p:sldId xmlns:r="http://schemas.openxmlformats.org/officeDocument/2006/relationships" id="259" r:id="Reacad85685964adc"/>
    <p:sldId xmlns:r="http://schemas.openxmlformats.org/officeDocument/2006/relationships" id="260" r:id="R4c259619ac8442c9"/>
    <p:sldId xmlns:r="http://schemas.openxmlformats.org/officeDocument/2006/relationships" id="261" r:id="Rb7b13fd2ffd443de"/>
    <p:sldId xmlns:r="http://schemas.openxmlformats.org/officeDocument/2006/relationships" id="262" r:id="Rd99e12986303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fa9f9913943d3" /><Relationship Type="http://schemas.openxmlformats.org/officeDocument/2006/relationships/slide" Target="/ppt/slides/slide1.xml" Id="Rcb6f8b762b4345b3" /><Relationship Type="http://schemas.openxmlformats.org/officeDocument/2006/relationships/slide" Target="/ppt/slides/slide2.xml" Id="Rcc318d47ec004267" /><Relationship Type="http://schemas.openxmlformats.org/officeDocument/2006/relationships/slide" Target="/ppt/slides/slide3.xml" Id="Re4338b94d9774b32" /><Relationship Type="http://schemas.openxmlformats.org/officeDocument/2006/relationships/slide" Target="/ppt/slides/slide4.xml" Id="Reacad85685964adc" /><Relationship Type="http://schemas.openxmlformats.org/officeDocument/2006/relationships/slide" Target="/ppt/slides/slide5.xml" Id="R4c259619ac8442c9" /><Relationship Type="http://schemas.openxmlformats.org/officeDocument/2006/relationships/slide" Target="/ppt/slides/slide6.xml" Id="Rb7b13fd2ffd443de" /><Relationship Type="http://schemas.openxmlformats.org/officeDocument/2006/relationships/slide" Target="/ppt/slides/slide7.xml" Id="Rd99e12986303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3a0c25e42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61df547de4034" /><Relationship Type="http://schemas.openxmlformats.org/officeDocument/2006/relationships/theme" Target="/ppt/slideMasters/theme/theme1.xml" Id="R6d583d84aeb4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61df547de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ffd2537b5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680e533c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94c1dc7c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e8f23039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13c55d11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bfc39342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c0558ef9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FOLLAUG EIENDOM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BJØRNSTAD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FOLLAUG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FOLLAUG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Korpelivegen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3928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886 530 862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