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767dd0a4e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01282c0744ed0"/>
  </p:sldMasterIdLst>
  <p:sldIdLst>
    <p:sldId xmlns:r="http://schemas.openxmlformats.org/officeDocument/2006/relationships" id="256" r:id="Rdcd538f9b24b4e51"/>
    <p:sldId xmlns:r="http://schemas.openxmlformats.org/officeDocument/2006/relationships" id="257" r:id="Rea82eb98a45f4c3e"/>
    <p:sldId xmlns:r="http://schemas.openxmlformats.org/officeDocument/2006/relationships" id="258" r:id="Rfcf8d5bef8134e01"/>
    <p:sldId xmlns:r="http://schemas.openxmlformats.org/officeDocument/2006/relationships" id="259" r:id="R46c91197d42740d5"/>
    <p:sldId xmlns:r="http://schemas.openxmlformats.org/officeDocument/2006/relationships" id="260" r:id="Rd26cfbc4fbb34434"/>
    <p:sldId xmlns:r="http://schemas.openxmlformats.org/officeDocument/2006/relationships" id="261" r:id="Rb0dbc474cf73406d"/>
    <p:sldId xmlns:r="http://schemas.openxmlformats.org/officeDocument/2006/relationships" id="262" r:id="R5f0fd11bdf70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01282c0744ed0" /><Relationship Type="http://schemas.openxmlformats.org/officeDocument/2006/relationships/slide" Target="/ppt/slides/slide1.xml" Id="Rdcd538f9b24b4e51" /><Relationship Type="http://schemas.openxmlformats.org/officeDocument/2006/relationships/slide" Target="/ppt/slides/slide2.xml" Id="Rea82eb98a45f4c3e" /><Relationship Type="http://schemas.openxmlformats.org/officeDocument/2006/relationships/slide" Target="/ppt/slides/slide3.xml" Id="Rfcf8d5bef8134e01" /><Relationship Type="http://schemas.openxmlformats.org/officeDocument/2006/relationships/slide" Target="/ppt/slides/slide4.xml" Id="R46c91197d42740d5" /><Relationship Type="http://schemas.openxmlformats.org/officeDocument/2006/relationships/slide" Target="/ppt/slides/slide5.xml" Id="Rd26cfbc4fbb34434" /><Relationship Type="http://schemas.openxmlformats.org/officeDocument/2006/relationships/slide" Target="/ppt/slides/slide6.xml" Id="Rb0dbc474cf73406d" /><Relationship Type="http://schemas.openxmlformats.org/officeDocument/2006/relationships/slide" Target="/ppt/slides/slide7.xml" Id="R5f0fd11bdf70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6ad6c7447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fee7e462f47f4" /><Relationship Type="http://schemas.openxmlformats.org/officeDocument/2006/relationships/theme" Target="/ppt/slideMasters/theme/theme1.xml" Id="R5a5a3877ceb1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afee7e462f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fd551087a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9edd79de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bc8fd0800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3186153e7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faf8ac60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da669b4cf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3bd471447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33 634 000 000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 HOLDING AS  –  68,2 %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UBS AG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TVENGE TORSTEIN INGVALD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886 581 432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