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56356bf6cf4a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8a08d776445df"/>
  </p:sldMasterIdLst>
  <p:sldIdLst>
    <p:sldId xmlns:r="http://schemas.openxmlformats.org/officeDocument/2006/relationships" id="256" r:id="R80f9cf5f276f4985"/>
    <p:sldId xmlns:r="http://schemas.openxmlformats.org/officeDocument/2006/relationships" id="257" r:id="Red465feeb7774a35"/>
    <p:sldId xmlns:r="http://schemas.openxmlformats.org/officeDocument/2006/relationships" id="258" r:id="Rc7ee4348ef394704"/>
    <p:sldId xmlns:r="http://schemas.openxmlformats.org/officeDocument/2006/relationships" id="259" r:id="Ra96e972038354103"/>
    <p:sldId xmlns:r="http://schemas.openxmlformats.org/officeDocument/2006/relationships" id="260" r:id="R01b3ddb0bd08499b"/>
    <p:sldId xmlns:r="http://schemas.openxmlformats.org/officeDocument/2006/relationships" id="261" r:id="Rb8c865aeca7b43e3"/>
    <p:sldId xmlns:r="http://schemas.openxmlformats.org/officeDocument/2006/relationships" id="262" r:id="R7cc40cccb18140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8a08d776445df" /><Relationship Type="http://schemas.openxmlformats.org/officeDocument/2006/relationships/slide" Target="/ppt/slides/slide1.xml" Id="R80f9cf5f276f4985" /><Relationship Type="http://schemas.openxmlformats.org/officeDocument/2006/relationships/slide" Target="/ppt/slides/slide2.xml" Id="Red465feeb7774a35" /><Relationship Type="http://schemas.openxmlformats.org/officeDocument/2006/relationships/slide" Target="/ppt/slides/slide3.xml" Id="Rc7ee4348ef394704" /><Relationship Type="http://schemas.openxmlformats.org/officeDocument/2006/relationships/slide" Target="/ppt/slides/slide4.xml" Id="Ra96e972038354103" /><Relationship Type="http://schemas.openxmlformats.org/officeDocument/2006/relationships/slide" Target="/ppt/slides/slide5.xml" Id="R01b3ddb0bd08499b" /><Relationship Type="http://schemas.openxmlformats.org/officeDocument/2006/relationships/slide" Target="/ppt/slides/slide6.xml" Id="Rb8c865aeca7b43e3" /><Relationship Type="http://schemas.openxmlformats.org/officeDocument/2006/relationships/slide" Target="/ppt/slides/slide7.xml" Id="R7cc40cccb18140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f5dd444b34f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726843a744e65" /><Relationship Type="http://schemas.openxmlformats.org/officeDocument/2006/relationships/theme" Target="/ppt/slideMasters/theme/theme1.xml" Id="Rf611e8dd6c2f4d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0726843a744e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d8c29b98743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548adcbcd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700b715264d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6289788b242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1f91ff6944d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2806cca0b45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d4ffbc09741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MÅLENG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MÅLENG EIENDOM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10 002 499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4 485 457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704 875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15 544 305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83 865 461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Østbuen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bjorn.ove@askimentreprenor.com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886 805 322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MÅLENG EIENDOM AS</a:t>
            </a:r>
          </a:p>
        </p:txBody>
      </p:sp>
    </p:spTree>
  </p:cSld>
  <p:clrMapOvr>
    <a:masterClrMapping xmlns:a="http://schemas.openxmlformats.org/drawingml/2006/main"/>
  </p:clrMapOvr>
</p:sld>
</file>