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04a56f481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73986e366431b"/>
  </p:sldMasterIdLst>
  <p:sldIdLst>
    <p:sldId xmlns:r="http://schemas.openxmlformats.org/officeDocument/2006/relationships" id="256" r:id="R4c30ec6e62a74e93"/>
    <p:sldId xmlns:r="http://schemas.openxmlformats.org/officeDocument/2006/relationships" id="257" r:id="R86418dde7c074cfd"/>
    <p:sldId xmlns:r="http://schemas.openxmlformats.org/officeDocument/2006/relationships" id="258" r:id="R9a7b9d17285f4faf"/>
    <p:sldId xmlns:r="http://schemas.openxmlformats.org/officeDocument/2006/relationships" id="259" r:id="Rf47a5fda73c14fca"/>
    <p:sldId xmlns:r="http://schemas.openxmlformats.org/officeDocument/2006/relationships" id="260" r:id="R2dc75dcd2e1f4168"/>
    <p:sldId xmlns:r="http://schemas.openxmlformats.org/officeDocument/2006/relationships" id="261" r:id="R92a0b350026d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73986e366431b" /><Relationship Type="http://schemas.openxmlformats.org/officeDocument/2006/relationships/slide" Target="/ppt/slides/slide1.xml" Id="R4c30ec6e62a74e93" /><Relationship Type="http://schemas.openxmlformats.org/officeDocument/2006/relationships/slide" Target="/ppt/slides/slide2.xml" Id="R86418dde7c074cfd" /><Relationship Type="http://schemas.openxmlformats.org/officeDocument/2006/relationships/slide" Target="/ppt/slides/slide3.xml" Id="R9a7b9d17285f4faf" /><Relationship Type="http://schemas.openxmlformats.org/officeDocument/2006/relationships/slide" Target="/ppt/slides/slide4.xml" Id="Rf47a5fda73c14fca" /><Relationship Type="http://schemas.openxmlformats.org/officeDocument/2006/relationships/slide" Target="/ppt/slides/slide5.xml" Id="R2dc75dcd2e1f4168" /><Relationship Type="http://schemas.openxmlformats.org/officeDocument/2006/relationships/slide" Target="/ppt/slides/slide6.xml" Id="R92a0b350026d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bea2d66cb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110401474c42" /><Relationship Type="http://schemas.openxmlformats.org/officeDocument/2006/relationships/theme" Target="/ppt/slideMasters/theme/theme1.xml" Id="R128f7418dc0e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a11040147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e60d5ef17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fbc5a9ee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90cecc48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c325c2fb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2ce66bd9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3116a915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