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517e9f61a45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20ce2818704500"/>
  </p:sldMasterIdLst>
  <p:sldIdLst>
    <p:sldId xmlns:r="http://schemas.openxmlformats.org/officeDocument/2006/relationships" id="256" r:id="Rba434fdde4184280"/>
    <p:sldId xmlns:r="http://schemas.openxmlformats.org/officeDocument/2006/relationships" id="257" r:id="Rac73a69366ee49de"/>
    <p:sldId xmlns:r="http://schemas.openxmlformats.org/officeDocument/2006/relationships" id="258" r:id="R96e2580dcc9248d0"/>
    <p:sldId xmlns:r="http://schemas.openxmlformats.org/officeDocument/2006/relationships" id="259" r:id="Rd4da804a09ff49e6"/>
    <p:sldId xmlns:r="http://schemas.openxmlformats.org/officeDocument/2006/relationships" id="260" r:id="R94e4be3052674965"/>
    <p:sldId xmlns:r="http://schemas.openxmlformats.org/officeDocument/2006/relationships" id="261" r:id="R56ce009add1e4195"/>
    <p:sldId xmlns:r="http://schemas.openxmlformats.org/officeDocument/2006/relationships" id="262" r:id="R502c2ff8142c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20ce2818704500" /><Relationship Type="http://schemas.openxmlformats.org/officeDocument/2006/relationships/slide" Target="/ppt/slides/slide1.xml" Id="Rba434fdde4184280" /><Relationship Type="http://schemas.openxmlformats.org/officeDocument/2006/relationships/slide" Target="/ppt/slides/slide2.xml" Id="Rac73a69366ee49de" /><Relationship Type="http://schemas.openxmlformats.org/officeDocument/2006/relationships/slide" Target="/ppt/slides/slide3.xml" Id="R96e2580dcc9248d0" /><Relationship Type="http://schemas.openxmlformats.org/officeDocument/2006/relationships/slide" Target="/ppt/slides/slide4.xml" Id="Rd4da804a09ff49e6" /><Relationship Type="http://schemas.openxmlformats.org/officeDocument/2006/relationships/slide" Target="/ppt/slides/slide5.xml" Id="R94e4be3052674965" /><Relationship Type="http://schemas.openxmlformats.org/officeDocument/2006/relationships/slide" Target="/ppt/slides/slide6.xml" Id="R56ce009add1e4195" /><Relationship Type="http://schemas.openxmlformats.org/officeDocument/2006/relationships/slide" Target="/ppt/slides/slide7.xml" Id="R502c2ff8142c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eec2014324f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3604025545e9" /><Relationship Type="http://schemas.openxmlformats.org/officeDocument/2006/relationships/theme" Target="/ppt/slideMasters/theme/theme1.xml" Id="R68a65dd770ee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6036040255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a5afea8a543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2186ccac3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14c68a9464d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2d19cc09749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89703890442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784635de247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d324867e149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6 100 918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STEINBAKK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leif@steinbakkrevisjon.no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887 324 832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