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a6ca22a8147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7db0d4dad4ef4"/>
  </p:sldMasterIdLst>
  <p:sldIdLst>
    <p:sldId xmlns:r="http://schemas.openxmlformats.org/officeDocument/2006/relationships" id="256" r:id="Rf37c65d30b014971"/>
    <p:sldId xmlns:r="http://schemas.openxmlformats.org/officeDocument/2006/relationships" id="257" r:id="R6b6c6943de4449b2"/>
    <p:sldId xmlns:r="http://schemas.openxmlformats.org/officeDocument/2006/relationships" id="258" r:id="R1295468ba12443b7"/>
    <p:sldId xmlns:r="http://schemas.openxmlformats.org/officeDocument/2006/relationships" id="259" r:id="R48ac92571dbc4655"/>
    <p:sldId xmlns:r="http://schemas.openxmlformats.org/officeDocument/2006/relationships" id="260" r:id="R5ef6d0a66598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7db0d4dad4ef4" /><Relationship Type="http://schemas.openxmlformats.org/officeDocument/2006/relationships/slide" Target="/ppt/slides/slide1.xml" Id="Rf37c65d30b014971" /><Relationship Type="http://schemas.openxmlformats.org/officeDocument/2006/relationships/slide" Target="/ppt/slides/slide2.xml" Id="R6b6c6943de4449b2" /><Relationship Type="http://schemas.openxmlformats.org/officeDocument/2006/relationships/slide" Target="/ppt/slides/slide3.xml" Id="R1295468ba12443b7" /><Relationship Type="http://schemas.openxmlformats.org/officeDocument/2006/relationships/slide" Target="/ppt/slides/slide4.xml" Id="R48ac92571dbc4655" /><Relationship Type="http://schemas.openxmlformats.org/officeDocument/2006/relationships/slide" Target="/ppt/slides/slide5.xml" Id="R5ef6d0a66598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967de9fb14d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368758bd64a41" /><Relationship Type="http://schemas.openxmlformats.org/officeDocument/2006/relationships/theme" Target="/ppt/slideMasters/theme/theme1.xml" Id="R50f4f7451042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368758bd6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1677a0cd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9a40f840c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97c13108b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a356ec244f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2774488d4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KARMØY SJØMANNSFORENING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KARMØY SJØMANNSFORENING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Sjøenodden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887 417 822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