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648bc3f51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492f04d3b4648"/>
  </p:sldMasterIdLst>
  <p:sldIdLst>
    <p:sldId xmlns:r="http://schemas.openxmlformats.org/officeDocument/2006/relationships" id="256" r:id="R2c41dc396738494f"/>
    <p:sldId xmlns:r="http://schemas.openxmlformats.org/officeDocument/2006/relationships" id="257" r:id="R772650ff8ab1454c"/>
    <p:sldId xmlns:r="http://schemas.openxmlformats.org/officeDocument/2006/relationships" id="258" r:id="R074a943868c84456"/>
    <p:sldId xmlns:r="http://schemas.openxmlformats.org/officeDocument/2006/relationships" id="259" r:id="Rd4f078ae0aa74e08"/>
    <p:sldId xmlns:r="http://schemas.openxmlformats.org/officeDocument/2006/relationships" id="260" r:id="R54af46b40cdd44ec"/>
    <p:sldId xmlns:r="http://schemas.openxmlformats.org/officeDocument/2006/relationships" id="261" r:id="Re9d880dd22904ea6"/>
    <p:sldId xmlns:r="http://schemas.openxmlformats.org/officeDocument/2006/relationships" id="262" r:id="R739f720cf15f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492f04d3b4648" /><Relationship Type="http://schemas.openxmlformats.org/officeDocument/2006/relationships/slide" Target="/ppt/slides/slide1.xml" Id="R2c41dc396738494f" /><Relationship Type="http://schemas.openxmlformats.org/officeDocument/2006/relationships/slide" Target="/ppt/slides/slide2.xml" Id="R772650ff8ab1454c" /><Relationship Type="http://schemas.openxmlformats.org/officeDocument/2006/relationships/slide" Target="/ppt/slides/slide3.xml" Id="R074a943868c84456" /><Relationship Type="http://schemas.openxmlformats.org/officeDocument/2006/relationships/slide" Target="/ppt/slides/slide4.xml" Id="Rd4f078ae0aa74e08" /><Relationship Type="http://schemas.openxmlformats.org/officeDocument/2006/relationships/slide" Target="/ppt/slides/slide5.xml" Id="R54af46b40cdd44ec" /><Relationship Type="http://schemas.openxmlformats.org/officeDocument/2006/relationships/slide" Target="/ppt/slides/slide6.xml" Id="Re9d880dd22904ea6" /><Relationship Type="http://schemas.openxmlformats.org/officeDocument/2006/relationships/slide" Target="/ppt/slides/slide7.xml" Id="R739f720cf15f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d6d3a9448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c3744ddd4534" /><Relationship Type="http://schemas.openxmlformats.org/officeDocument/2006/relationships/theme" Target="/ppt/slideMasters/theme/theme1.xml" Id="Rbfc5865ecc02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dc3744ddd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ef5f27f95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c4b3c697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ad461039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19b71e9d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4f80a014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ec9c9d81a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2f742deb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SVERRE NÆSBØ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 NÆSBØ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