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22c02fb0ac4f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082e2f6dd84334"/>
  </p:sldMasterIdLst>
  <p:sldIdLst>
    <p:sldId xmlns:r="http://schemas.openxmlformats.org/officeDocument/2006/relationships" id="256" r:id="R17fe1c56d67d425a"/>
    <p:sldId xmlns:r="http://schemas.openxmlformats.org/officeDocument/2006/relationships" id="257" r:id="Redf609f7d90d4580"/>
    <p:sldId xmlns:r="http://schemas.openxmlformats.org/officeDocument/2006/relationships" id="258" r:id="Rf469ed8600d24854"/>
    <p:sldId xmlns:r="http://schemas.openxmlformats.org/officeDocument/2006/relationships" id="259" r:id="Ra019efd5db9343c1"/>
    <p:sldId xmlns:r="http://schemas.openxmlformats.org/officeDocument/2006/relationships" id="260" r:id="R66134b66eade4116"/>
    <p:sldId xmlns:r="http://schemas.openxmlformats.org/officeDocument/2006/relationships" id="261" r:id="R145fdf7c8f244693"/>
    <p:sldId xmlns:r="http://schemas.openxmlformats.org/officeDocument/2006/relationships" id="262" r:id="R32bada1f00c440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082e2f6dd84334" /><Relationship Type="http://schemas.openxmlformats.org/officeDocument/2006/relationships/slide" Target="/ppt/slides/slide1.xml" Id="R17fe1c56d67d425a" /><Relationship Type="http://schemas.openxmlformats.org/officeDocument/2006/relationships/slide" Target="/ppt/slides/slide2.xml" Id="Redf609f7d90d4580" /><Relationship Type="http://schemas.openxmlformats.org/officeDocument/2006/relationships/slide" Target="/ppt/slides/slide3.xml" Id="Rf469ed8600d24854" /><Relationship Type="http://schemas.openxmlformats.org/officeDocument/2006/relationships/slide" Target="/ppt/slides/slide4.xml" Id="Ra019efd5db9343c1" /><Relationship Type="http://schemas.openxmlformats.org/officeDocument/2006/relationships/slide" Target="/ppt/slides/slide5.xml" Id="R66134b66eade4116" /><Relationship Type="http://schemas.openxmlformats.org/officeDocument/2006/relationships/slide" Target="/ppt/slides/slide6.xml" Id="R145fdf7c8f244693" /><Relationship Type="http://schemas.openxmlformats.org/officeDocument/2006/relationships/slide" Target="/ppt/slides/slide7.xml" Id="R32bada1f00c440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afe0a2840b47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2de36881341b1" /><Relationship Type="http://schemas.openxmlformats.org/officeDocument/2006/relationships/theme" Target="/ppt/slideMasters/theme/theme1.xml" Id="R960f354e7e1144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42de36881341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1d7cad14945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a0b14fe4e41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2556644eb48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1a01a99f844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a827f7ace42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ae55ef77f46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8d896cd294c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GOSSA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GOSSA INVEST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−232 044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3 696 942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19 305 134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20 320 915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EIVIND STÄRK  –  37,4 %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MARI STÄRK  –  23,9 %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STÄRK GURRICH  –  23,9 %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MARI STÄRK  –  14,9 %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Kutterveien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3772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887 420 122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