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01397412af4f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b7f6d9370e4efb"/>
  </p:sldMasterIdLst>
  <p:sldIdLst>
    <p:sldId xmlns:r="http://schemas.openxmlformats.org/officeDocument/2006/relationships" id="256" r:id="R4cbcdd5b07e34d7b"/>
    <p:sldId xmlns:r="http://schemas.openxmlformats.org/officeDocument/2006/relationships" id="257" r:id="Ra8ad72fff46c4f60"/>
    <p:sldId xmlns:r="http://schemas.openxmlformats.org/officeDocument/2006/relationships" id="258" r:id="R2314b2bab47e4eb9"/>
    <p:sldId xmlns:r="http://schemas.openxmlformats.org/officeDocument/2006/relationships" id="259" r:id="Racd7a4412d23414f"/>
    <p:sldId xmlns:r="http://schemas.openxmlformats.org/officeDocument/2006/relationships" id="260" r:id="R26d1e1fba67d4589"/>
    <p:sldId xmlns:r="http://schemas.openxmlformats.org/officeDocument/2006/relationships" id="261" r:id="Rc2ce6280a7494e4f"/>
    <p:sldId xmlns:r="http://schemas.openxmlformats.org/officeDocument/2006/relationships" id="262" r:id="R9a009e68cc2841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b7f6d9370e4efb" /><Relationship Type="http://schemas.openxmlformats.org/officeDocument/2006/relationships/slide" Target="/ppt/slides/slide1.xml" Id="R4cbcdd5b07e34d7b" /><Relationship Type="http://schemas.openxmlformats.org/officeDocument/2006/relationships/slide" Target="/ppt/slides/slide2.xml" Id="Ra8ad72fff46c4f60" /><Relationship Type="http://schemas.openxmlformats.org/officeDocument/2006/relationships/slide" Target="/ppt/slides/slide3.xml" Id="R2314b2bab47e4eb9" /><Relationship Type="http://schemas.openxmlformats.org/officeDocument/2006/relationships/slide" Target="/ppt/slides/slide4.xml" Id="Racd7a4412d23414f" /><Relationship Type="http://schemas.openxmlformats.org/officeDocument/2006/relationships/slide" Target="/ppt/slides/slide5.xml" Id="R26d1e1fba67d4589" /><Relationship Type="http://schemas.openxmlformats.org/officeDocument/2006/relationships/slide" Target="/ppt/slides/slide6.xml" Id="Rc2ce6280a7494e4f" /><Relationship Type="http://schemas.openxmlformats.org/officeDocument/2006/relationships/slide" Target="/ppt/slides/slide7.xml" Id="R9a009e68cc2841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4cd90b298741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0791ad1764ef6" /><Relationship Type="http://schemas.openxmlformats.org/officeDocument/2006/relationships/theme" Target="/ppt/slideMasters/theme/theme1.xml" Id="R5e48ddb1804446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f0791ad1764e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49451d2fa43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05c32bd684e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cd016d9384f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8bd9c787341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1c04d05cf47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c7d81634644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de067c9804e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EMKAY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EMKAY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−598 884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19 742 375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148 443 523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148 513 057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MUNTHE TRYGVE PREBEN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887 544 972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EMKAY INVEST AS</a:t>
            </a:r>
          </a:p>
        </p:txBody>
      </p:sp>
    </p:spTree>
  </p:cSld>
  <p:clrMapOvr>
    <a:masterClrMapping xmlns:a="http://schemas.openxmlformats.org/drawingml/2006/main"/>
  </p:clrMapOvr>
</p:sld>
</file>