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efcab38c949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2bd1ba7ab4240"/>
  </p:sldMasterIdLst>
  <p:sldIdLst>
    <p:sldId xmlns:r="http://schemas.openxmlformats.org/officeDocument/2006/relationships" id="256" r:id="Rcb9becb6d68e433b"/>
    <p:sldId xmlns:r="http://schemas.openxmlformats.org/officeDocument/2006/relationships" id="257" r:id="R8774ca17fc4043db"/>
    <p:sldId xmlns:r="http://schemas.openxmlformats.org/officeDocument/2006/relationships" id="258" r:id="R354933d9926b459f"/>
    <p:sldId xmlns:r="http://schemas.openxmlformats.org/officeDocument/2006/relationships" id="259" r:id="Rc5aeed4dc6f14330"/>
    <p:sldId xmlns:r="http://schemas.openxmlformats.org/officeDocument/2006/relationships" id="260" r:id="R4d034c1f35914747"/>
    <p:sldId xmlns:r="http://schemas.openxmlformats.org/officeDocument/2006/relationships" id="261" r:id="Rca66f9325f6b4f5c"/>
    <p:sldId xmlns:r="http://schemas.openxmlformats.org/officeDocument/2006/relationships" id="262" r:id="Rf049ee6671314b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2bd1ba7ab4240" /><Relationship Type="http://schemas.openxmlformats.org/officeDocument/2006/relationships/slide" Target="/ppt/slides/slide1.xml" Id="Rcb9becb6d68e433b" /><Relationship Type="http://schemas.openxmlformats.org/officeDocument/2006/relationships/slide" Target="/ppt/slides/slide2.xml" Id="R8774ca17fc4043db" /><Relationship Type="http://schemas.openxmlformats.org/officeDocument/2006/relationships/slide" Target="/ppt/slides/slide3.xml" Id="R354933d9926b459f" /><Relationship Type="http://schemas.openxmlformats.org/officeDocument/2006/relationships/slide" Target="/ppt/slides/slide4.xml" Id="Rc5aeed4dc6f14330" /><Relationship Type="http://schemas.openxmlformats.org/officeDocument/2006/relationships/slide" Target="/ppt/slides/slide5.xml" Id="R4d034c1f35914747" /><Relationship Type="http://schemas.openxmlformats.org/officeDocument/2006/relationships/slide" Target="/ppt/slides/slide6.xml" Id="Rca66f9325f6b4f5c" /><Relationship Type="http://schemas.openxmlformats.org/officeDocument/2006/relationships/slide" Target="/ppt/slides/slide7.xml" Id="Rf049ee6671314b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081e32025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e769f5c7b450b" /><Relationship Type="http://schemas.openxmlformats.org/officeDocument/2006/relationships/theme" Target="/ppt/slideMasters/theme/theme1.xml" Id="R20ce621b43c9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e769f5c7b45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0647fccb04e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6688009f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711802b0f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22b3f538a4b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f1a365583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793000ec649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ec40fd50043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−1 604 602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3 391 193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37 154 513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38 700 184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REINSLI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Ankers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887 580 642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