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7231fc5c5146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568d3d0eb4393"/>
  </p:sldMasterIdLst>
  <p:sldIdLst>
    <p:sldId xmlns:r="http://schemas.openxmlformats.org/officeDocument/2006/relationships" id="256" r:id="R7f517588b373424e"/>
    <p:sldId xmlns:r="http://schemas.openxmlformats.org/officeDocument/2006/relationships" id="257" r:id="R1b1410a1763d4462"/>
    <p:sldId xmlns:r="http://schemas.openxmlformats.org/officeDocument/2006/relationships" id="258" r:id="Rdf450c5eb67d43ed"/>
    <p:sldId xmlns:r="http://schemas.openxmlformats.org/officeDocument/2006/relationships" id="259" r:id="Rde7b697b91c84221"/>
    <p:sldId xmlns:r="http://schemas.openxmlformats.org/officeDocument/2006/relationships" id="260" r:id="Rdefe99954b3b4bc9"/>
    <p:sldId xmlns:r="http://schemas.openxmlformats.org/officeDocument/2006/relationships" id="261" r:id="R6028123952fc41e6"/>
    <p:sldId xmlns:r="http://schemas.openxmlformats.org/officeDocument/2006/relationships" id="262" r:id="Rfec544ee47b54c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568d3d0eb4393" /><Relationship Type="http://schemas.openxmlformats.org/officeDocument/2006/relationships/slide" Target="/ppt/slides/slide1.xml" Id="R7f517588b373424e" /><Relationship Type="http://schemas.openxmlformats.org/officeDocument/2006/relationships/slide" Target="/ppt/slides/slide2.xml" Id="R1b1410a1763d4462" /><Relationship Type="http://schemas.openxmlformats.org/officeDocument/2006/relationships/slide" Target="/ppt/slides/slide3.xml" Id="Rdf450c5eb67d43ed" /><Relationship Type="http://schemas.openxmlformats.org/officeDocument/2006/relationships/slide" Target="/ppt/slides/slide4.xml" Id="Rde7b697b91c84221" /><Relationship Type="http://schemas.openxmlformats.org/officeDocument/2006/relationships/slide" Target="/ppt/slides/slide5.xml" Id="Rdefe99954b3b4bc9" /><Relationship Type="http://schemas.openxmlformats.org/officeDocument/2006/relationships/slide" Target="/ppt/slides/slide6.xml" Id="R6028123952fc41e6" /><Relationship Type="http://schemas.openxmlformats.org/officeDocument/2006/relationships/slide" Target="/ppt/slides/slide7.xml" Id="Rfec544ee47b54c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0c076a87649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92cc1723c4352" /><Relationship Type="http://schemas.openxmlformats.org/officeDocument/2006/relationships/theme" Target="/ppt/slideMasters/theme/theme1.xml" Id="Rc218aeb17cfe4e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92cc1723c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07755f158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84bd1af29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15976cc8d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39ad392a2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6fa3d8893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ec3e2c51e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a7f0c32f3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VIGMOSTAD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4 781 384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6 087 615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SIGURD SPILLING VIGMOSTAD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Middelfarts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887 655 332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