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d25367a61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c63696ee14793"/>
  </p:sldMasterIdLst>
  <p:sldIdLst>
    <p:sldId xmlns:r="http://schemas.openxmlformats.org/officeDocument/2006/relationships" id="256" r:id="R93978b6b7bd345c3"/>
    <p:sldId xmlns:r="http://schemas.openxmlformats.org/officeDocument/2006/relationships" id="257" r:id="R45746b059dcd48cc"/>
    <p:sldId xmlns:r="http://schemas.openxmlformats.org/officeDocument/2006/relationships" id="258" r:id="Rab273bf1183a4122"/>
    <p:sldId xmlns:r="http://schemas.openxmlformats.org/officeDocument/2006/relationships" id="259" r:id="R363585271cf841f6"/>
    <p:sldId xmlns:r="http://schemas.openxmlformats.org/officeDocument/2006/relationships" id="260" r:id="Rcf81011218564e6f"/>
    <p:sldId xmlns:r="http://schemas.openxmlformats.org/officeDocument/2006/relationships" id="261" r:id="R5757cc8405924013"/>
    <p:sldId xmlns:r="http://schemas.openxmlformats.org/officeDocument/2006/relationships" id="262" r:id="R7f24ae59244d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c63696ee14793" /><Relationship Type="http://schemas.openxmlformats.org/officeDocument/2006/relationships/slide" Target="/ppt/slides/slide1.xml" Id="R93978b6b7bd345c3" /><Relationship Type="http://schemas.openxmlformats.org/officeDocument/2006/relationships/slide" Target="/ppt/slides/slide2.xml" Id="R45746b059dcd48cc" /><Relationship Type="http://schemas.openxmlformats.org/officeDocument/2006/relationships/slide" Target="/ppt/slides/slide3.xml" Id="Rab273bf1183a4122" /><Relationship Type="http://schemas.openxmlformats.org/officeDocument/2006/relationships/slide" Target="/ppt/slides/slide4.xml" Id="R363585271cf841f6" /><Relationship Type="http://schemas.openxmlformats.org/officeDocument/2006/relationships/slide" Target="/ppt/slides/slide5.xml" Id="Rcf81011218564e6f" /><Relationship Type="http://schemas.openxmlformats.org/officeDocument/2006/relationships/slide" Target="/ppt/slides/slide6.xml" Id="R5757cc8405924013" /><Relationship Type="http://schemas.openxmlformats.org/officeDocument/2006/relationships/slide" Target="/ppt/slides/slide7.xml" Id="R7f24ae59244d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c0bf9636d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ef3b2652549e8" /><Relationship Type="http://schemas.openxmlformats.org/officeDocument/2006/relationships/theme" Target="/ppt/slideMasters/theme/theme1.xml" Id="Rdd5ed7e0bf06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ef3b26525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2a4e16344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5a2e64cf7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ec4b2dac3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d877a4ff8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40a0a1927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9b8c201b6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c0d1e51d0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66 933 380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83 734 170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SYVERSEN MADS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888 016 732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