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da5fd88d9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862f64bde4843"/>
  </p:sldMasterIdLst>
  <p:sldIdLst>
    <p:sldId xmlns:r="http://schemas.openxmlformats.org/officeDocument/2006/relationships" id="256" r:id="R15d5eccb2ab94116"/>
    <p:sldId xmlns:r="http://schemas.openxmlformats.org/officeDocument/2006/relationships" id="257" r:id="R377a1c8c4f0f4d06"/>
    <p:sldId xmlns:r="http://schemas.openxmlformats.org/officeDocument/2006/relationships" id="258" r:id="R322175ca25be44ef"/>
    <p:sldId xmlns:r="http://schemas.openxmlformats.org/officeDocument/2006/relationships" id="259" r:id="Re1e3340d10ce43d5"/>
    <p:sldId xmlns:r="http://schemas.openxmlformats.org/officeDocument/2006/relationships" id="260" r:id="R950782f780284961"/>
    <p:sldId xmlns:r="http://schemas.openxmlformats.org/officeDocument/2006/relationships" id="261" r:id="R8a7422f674574e5a"/>
    <p:sldId xmlns:r="http://schemas.openxmlformats.org/officeDocument/2006/relationships" id="262" r:id="R99b5465ad13d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862f64bde4843" /><Relationship Type="http://schemas.openxmlformats.org/officeDocument/2006/relationships/slide" Target="/ppt/slides/slide1.xml" Id="R15d5eccb2ab94116" /><Relationship Type="http://schemas.openxmlformats.org/officeDocument/2006/relationships/slide" Target="/ppt/slides/slide2.xml" Id="R377a1c8c4f0f4d06" /><Relationship Type="http://schemas.openxmlformats.org/officeDocument/2006/relationships/slide" Target="/ppt/slides/slide3.xml" Id="R322175ca25be44ef" /><Relationship Type="http://schemas.openxmlformats.org/officeDocument/2006/relationships/slide" Target="/ppt/slides/slide4.xml" Id="Re1e3340d10ce43d5" /><Relationship Type="http://schemas.openxmlformats.org/officeDocument/2006/relationships/slide" Target="/ppt/slides/slide5.xml" Id="R950782f780284961" /><Relationship Type="http://schemas.openxmlformats.org/officeDocument/2006/relationships/slide" Target="/ppt/slides/slide6.xml" Id="R8a7422f674574e5a" /><Relationship Type="http://schemas.openxmlformats.org/officeDocument/2006/relationships/slide" Target="/ppt/slides/slide7.xml" Id="R99b5465ad13d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2e539abe7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85fbb07d460f" /><Relationship Type="http://schemas.openxmlformats.org/officeDocument/2006/relationships/theme" Target="/ppt/slideMasters/theme/theme1.xml" Id="Reae1f13a6c204c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e85fbb07d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20ac98a4341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63bfec98b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285e070ba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afd4dcfc7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5824b218e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c01ca325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f79cea462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SOLVANG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SOLVANG REVISJON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8 301 751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4 767 577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SOLVANG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MANANA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asbjorn@solvang-revisjon.no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www.solvang-revisjon.no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888 048 472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SOLVANG REVISJON AS</a:t>
            </a:r>
          </a:p>
        </p:txBody>
      </p:sp>
    </p:spTree>
  </p:cSld>
  <p:clrMapOvr>
    <a:masterClrMapping xmlns:a="http://schemas.openxmlformats.org/drawingml/2006/main"/>
  </p:clrMapOvr>
</p:sld>
</file>