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cc7b21496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23cfb213742c7"/>
  </p:sldMasterIdLst>
  <p:sldIdLst>
    <p:sldId xmlns:r="http://schemas.openxmlformats.org/officeDocument/2006/relationships" id="256" r:id="R3884c0560db84840"/>
    <p:sldId xmlns:r="http://schemas.openxmlformats.org/officeDocument/2006/relationships" id="257" r:id="Rc79dfd5c3c5e4d4d"/>
    <p:sldId xmlns:r="http://schemas.openxmlformats.org/officeDocument/2006/relationships" id="258" r:id="R9f205ef813e94905"/>
    <p:sldId xmlns:r="http://schemas.openxmlformats.org/officeDocument/2006/relationships" id="259" r:id="Rdad943da99ea4b6e"/>
    <p:sldId xmlns:r="http://schemas.openxmlformats.org/officeDocument/2006/relationships" id="260" r:id="R22e2ec4d99b340ea"/>
    <p:sldId xmlns:r="http://schemas.openxmlformats.org/officeDocument/2006/relationships" id="261" r:id="Rbf967b735a214f59"/>
    <p:sldId xmlns:r="http://schemas.openxmlformats.org/officeDocument/2006/relationships" id="262" r:id="R9a49c030b9d7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23cfb213742c7" /><Relationship Type="http://schemas.openxmlformats.org/officeDocument/2006/relationships/slide" Target="/ppt/slides/slide1.xml" Id="R3884c0560db84840" /><Relationship Type="http://schemas.openxmlformats.org/officeDocument/2006/relationships/slide" Target="/ppt/slides/slide2.xml" Id="Rc79dfd5c3c5e4d4d" /><Relationship Type="http://schemas.openxmlformats.org/officeDocument/2006/relationships/slide" Target="/ppt/slides/slide3.xml" Id="R9f205ef813e94905" /><Relationship Type="http://schemas.openxmlformats.org/officeDocument/2006/relationships/slide" Target="/ppt/slides/slide4.xml" Id="Rdad943da99ea4b6e" /><Relationship Type="http://schemas.openxmlformats.org/officeDocument/2006/relationships/slide" Target="/ppt/slides/slide5.xml" Id="R22e2ec4d99b340ea" /><Relationship Type="http://schemas.openxmlformats.org/officeDocument/2006/relationships/slide" Target="/ppt/slides/slide6.xml" Id="Rbf967b735a214f59" /><Relationship Type="http://schemas.openxmlformats.org/officeDocument/2006/relationships/slide" Target="/ppt/slides/slide7.xml" Id="R9a49c030b9d7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68a48d614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0da7395341b6" /><Relationship Type="http://schemas.openxmlformats.org/officeDocument/2006/relationships/theme" Target="/ppt/slideMasters/theme/theme1.xml" Id="R7efcdb1f676d4b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700da73953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af95cb77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12abd68e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53c5d570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12ffb2b146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77902d42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478ff83a1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73d3da1d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OLE-HENRIK NITTER WALAKER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